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6.xml" ContentType="application/vnd.openxmlformats-officedocument.presentationml.notesSlide+xml"/>
  <Override PartName="/ppt/ink/ink16.xml" ContentType="application/inkml+xml"/>
  <Override PartName="/ppt/notesSlides/notesSlide7.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8.xml" ContentType="application/vnd.openxmlformats-officedocument.presentationml.notesSlide+xml"/>
  <Override PartName="/ppt/ink/ink20.xml" ContentType="application/inkml+xml"/>
  <Override PartName="/ppt/notesSlides/notesSlide9.xml" ContentType="application/vnd.openxmlformats-officedocument.presentationml.notesSlide+xml"/>
  <Override PartName="/ppt/ink/ink21.xml" ContentType="application/inkml+xml"/>
  <Override PartName="/ppt/notesSlides/notesSlide1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ricolage Grotesque Extra Bold" panose="020B0604020202020204" charset="0"/>
      <p:regular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28:33.647"/>
    </inkml:context>
    <inkml:brush xml:id="br0">
      <inkml:brushProperty name="width" value="0.35" units="cm"/>
      <inkml:brushProperty name="height" value="0.35" units="cm"/>
      <inkml:brushProperty name="color" value="#191919"/>
    </inkml:brush>
  </inkml:definitions>
  <inkml:trace contextRef="#ctx0" brushRef="#br0">0 78 24547,'3582'0'0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50.939"/>
    </inkml:context>
    <inkml:brush xml:id="br0">
      <inkml:brushProperty name="width" value="0.35" units="cm"/>
      <inkml:brushProperty name="height" value="0.35" units="cm"/>
      <inkml:brushProperty name="color" value="#191919"/>
    </inkml:brush>
  </inkml:definitions>
  <inkml:trace contextRef="#ctx0" brushRef="#br0">1 76 24575,'4104'0'0,"-4091"0"49,0-1 0,0-1 0,0 0-1,0-1 1,0 0 0,22-9 0,68-40-1737,-103 52 1669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53.937"/>
    </inkml:context>
    <inkml:brush xml:id="br0">
      <inkml:brushProperty name="width" value="0.35" units="cm"/>
      <inkml:brushProperty name="height" value="0.35" units="cm"/>
      <inkml:brushProperty name="color" value="#191919"/>
    </inkml:brush>
  </inkml:definitions>
  <inkml:trace contextRef="#ctx0" brushRef="#br0">1931 226 24575,'-15'-2'0,"-1"0"0,1-1 0,0 0 0,1-1 0,-1-1 0,1-1 0,0 0 0,-19-10 0,15 6 0,-2 1 0,1 1 0,-34-8 0,-10 2 0,-71-13 0,67 13 0,45 9 0,-1 0 0,-28-1 0,-17 5 0,46 2 0,0-1 0,0-2 0,0 0 0,-36-8 0,3-7 0,29 8 0,-1 1 0,-43-6 0,60 12 0,0 2 0,1 0 0,-1 0 0,0 0 0,1 2 0,-1-1 0,0 1 0,1 0 0,0 1 0,0 0 0,-13 6 0,-122 69 0,123-65 0,0 1 0,-28 26 0,-23 15 0,7-15 0,38-25 0,0 2 0,1 0 0,1 2 0,-30 29 0,54-47 0,-1 1 0,1 0 0,-1 0 0,0-1 0,0 1 0,0-1 0,0 1 0,0-1 0,0 0 0,0 0 0,0 0 0,0 0 0,-1 0 0,1 0 0,0-1 0,-1 1 0,1-1 0,-1 0 0,1 0 0,0 0 0,-4 0 0,4-1 0,0 1 0,0-1 0,0-1 0,0 1 0,0 0 0,0 0 0,0-1 0,1 1 0,-1-1 0,1 1 0,-1-1 0,1 0 0,0 1 0,-1-1 0,1 0 0,0 0 0,0 0 0,0 0 0,0 0 0,1 0 0,-1 0 0,1-1 0,-1-3 0,-4-21 0,2 0 0,2-1 0,0 1 0,4-38 0,-1 26 0,-3-42 0,1 78 0,0 1 0,0-1 0,0 1 0,-1-1 0,1 1 0,-1-1 0,1 1 0,-1 0 0,0-1 0,0 1 0,0 0 0,0 0 0,-1-1 0,1 1 0,0 0 0,-1 0 0,0 0 0,1 1 0,-1-1 0,0 0 0,0 1 0,0-1 0,0 1 0,0-1 0,0 1 0,-1 0 0,-4-2 0,4 3 0,0 0 0,0 0 0,0 0 0,0 0 0,0 0 0,0 0 0,0 1 0,0 0 0,0-1 0,0 1 0,0 0 0,0 0 0,0 1 0,0-1 0,1 1 0,-1-1 0,1 1 0,-1 0 0,1 0 0,-1 0 0,-3 5 0,-1 0-195,0 1 0,-1-1 0,1-1 0,-2 1 0,1-1 0,-10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04.117"/>
    </inkml:context>
    <inkml:brush xml:id="br0">
      <inkml:brushProperty name="width" value="0.35" units="cm"/>
      <inkml:brushProperty name="height" value="0.35" units="cm"/>
      <inkml:brushProperty name="color" value="#191919"/>
    </inkml:brush>
  </inkml:definitions>
  <inkml:trace contextRef="#ctx0" brushRef="#br0">0 167 24575,'393'0'0,"-366"-1"0,-1-2 0,0-1 0,0-2 0,40-12 0,-37 9 0,0 1 0,0 2 0,38-4 0,25 9 0,-55 1 0,0-1 0,55-9 0,48-15 0,75-15 0,-167 31 0,0 2 0,67-2 0,101 11 0,-81 0 0,547-2 0,-671 1 0,-1 0 0,0 0 0,1 1 0,-1 1 0,0-1 0,0 2 0,0-1 0,-1 1 0,13 7 0,8 3 0,-12-8 0,-1 0 0,1-1 0,-1-2 0,25 3 0,-21-3 0,0 0 0,39 13 0,-34-7 0,0-2 0,1 0 0,0-2 0,38 3 0,110-6 0,-116-2 0,-15 2 0,-1 2 0,0 2 0,74 21 0,-17-4 0,-52-12 0,-11-3 0,1-1 0,65 4 0,274-12 0,-1348 1 0,943-2 0,1-1 0,-1-1 0,1-2 0,-38-12 0,34 9 0,-1 0 0,-50-5 0,-8 10 0,43 3 0,-54-9 0,27-2 0,-82-16 0,102 21 0,1 1 0,-1 3 0,-88 5 0,32 1 0,89-2 0,1 1 0,-1 1 0,-22 7 0,19-4 0,-43 4 0,27-8 0,8-1 0,-57 10 0,45-4 0,-84 2 0,39-4 0,9 9 0,59-9 0,-42 5 0,37-7 171,-46 11 0,47-8-1025,-46 5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13.812"/>
    </inkml:context>
    <inkml:brush xml:id="br0">
      <inkml:brushProperty name="width" value="0.35" units="cm"/>
      <inkml:brushProperty name="height" value="0.35" units="cm"/>
      <inkml:brushProperty name="color" value="#191919"/>
    </inkml:brush>
  </inkml:definitions>
  <inkml:trace contextRef="#ctx0" brushRef="#br0">0 2 24575,'164'-1'0,"182"3"0,-192 14 0,55 1 0,581-18 0,-762 2 0,-1 2 0,43 9 0,-38-5 0,45 3 0,106 6 0,85 2 0,847-20 0,-635 3 0,-447-3 0,-1-1 0,37-9 0,-33 6 0,55-4 0,70 10-1365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18.112"/>
    </inkml:context>
    <inkml:brush xml:id="br0">
      <inkml:brushProperty name="width" value="0.35" units="cm"/>
      <inkml:brushProperty name="height" value="0.35" units="cm"/>
      <inkml:brushProperty name="color" value="#191919"/>
    </inkml:brush>
  </inkml:definitions>
  <inkml:trace contextRef="#ctx0" brushRef="#br0">1 102 24575,'39'0'0,"280"-6"0,-238 1 0,154-32 0,-136 17 0,2 5 0,130-4 0,207 19 0,-184 4 0,198-4 0,-431 1 0,1 2 0,-1 0 0,0 1 0,-1 2 0,30 10 0,-27-8 0,1 0 0,-1-2 0,45 6 0,255-10 0,-159-5 0,522 3 0,-666 1 0,1 1 0,-1 1 0,24 7 0,-20-5 0,43 6 0,85-11 0,20 1 0,-160 0 86,1 1-1,-1 1 0,19 5 1,-29-8-155,1 1 1,-1 0 0,0 0 0,0-1-1,1 1 1,-1 0 0,0 1-1,0-1 1,0 0 0,0 1 0,0-1-1,0 1 1,0 0 0,-1-1 0,1 1-1,-1 0 1,1 0 0,-1 0 0,0 0-1,1 0 1,-1 1 0,0-1 0,0 0-1,0 4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21.747"/>
    </inkml:context>
    <inkml:brush xml:id="br0">
      <inkml:brushProperty name="width" value="0.35" units="cm"/>
      <inkml:brushProperty name="height" value="0.35" units="cm"/>
      <inkml:brushProperty name="color" value="#191919"/>
    </inkml:brush>
  </inkml:definitions>
  <inkml:trace contextRef="#ctx0" brushRef="#br0">4462 38 24575,'-23'24'0,"-1"-1"0,-1-1 0,-1-1 0,-39 24 0,52-39 0,0 0 0,-1-1 0,0-1 0,0 0 0,0-1 0,0 0 0,-26 1 0,-106-7 0,68 0 0,58 1 0,0-1 0,0 0 0,1-2 0,-1 0 0,-31-14 0,-25-7 0,-11 0 0,59 16 0,-1 1 0,0 1 0,0 2 0,0 1 0,-33-1 0,-629 6 0,306 1 0,325 0 0,-75-2 0,124-1 0,0-1 0,1 1 0,0-1 0,-1-1 0,1 0 0,-15-9 0,14 7 0,-1 1 0,0 0 0,0 0 0,-19-3 0,-20 2 0,0 3 0,-95 5 0,39 1 0,-577-3 0,657 2 0,0 0 0,-47 12 0,16-2 0,44-9 0,0 1 0,0 1 0,0 0 0,-17 10 0,18-9 0,0 0 0,-1 0 0,0-2 0,-21 6 0,-14-5 0,-1-2 0,-79-5 0,28-1 0,54 0 134,-64-11 0,16 2-1767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33.908"/>
    </inkml:context>
    <inkml:brush xml:id="br0">
      <inkml:brushProperty name="width" value="0.35" units="cm"/>
      <inkml:brushProperty name="height" value="0.35" units="cm"/>
      <inkml:brushProperty name="color" value="#191919"/>
    </inkml:brush>
  </inkml:definitions>
  <inkml:trace contextRef="#ctx0" brushRef="#br0">27 229 24575,'531'-29'-401,"-10"-36"-420,-76 8 220,106 7 441,582 22 0,-549 30 1885,-326-3-1307,-211 4-418,0 1 0,47 12 0,-35-6 0,-45-7 0,0 0 0,0 1 0,-1 1 0,0 0 0,0 1 0,21 12 0,-28-15 0,-1 0 0,0 1 0,0-1 0,0 1 0,0 1 0,0-1 0,-1 0 0,0 1 0,0 0 0,0 0 0,-1 0 0,0 1 0,0-1 0,0 1 0,0 0 0,-1-1 0,2 8 0,-4-11 0,1 0 0,-1 0 0,0 0 0,0 0 0,0 1 0,-1-1 0,1 0 0,0 0 0,-1 0 0,1 0 0,-1 0 0,0 0 0,0 0 0,0 0 0,0-1 0,0 1 0,0 0 0,0 0 0,-1-1 0,1 1 0,0-1 0,-1 1 0,1-1 0,-1 1 0,0-1 0,0 0 0,1 0 0,-1 0 0,0 0 0,0 0 0,0 0 0,0-1 0,0 1 0,0-1 0,-2 1 0,-9 2 0,-1-1 0,1 0 0,0-1 0,-17 0 0,22-1 0,-5 0 0,-265-6 0,239 1 0,-70-20 0,-11-1 0,20 20 0,74 5 0,0 0 0,0-2 0,-37-8 0,44 7 0,1 1 0,-1 0 0,0 1 0,0 1 0,-22 2 0,-96 15 0,88-9 0,-105 24 0,106-19 0,-1-2 0,-82 6 0,-481-14 0,287-5 0,287 6 0,0 1 0,0 2 0,0 1 0,-61 22 0,50-14 0,-85 14 0,75-19 0,-110 35 0,58-12 0,64-25 0,0-1 0,0-3 0,-1-2 0,-79-6 0,13 1 0,84 3 0,-1 2 0,1 1 0,-55 12 0,54-9 0,0-2 0,0-1 0,-37-2 0,34-1 0,0 2 0,-49 8 0,-27 5 0,57-9 0,51-6 0,-1 0 0,1 0 0,-1 1 0,0-1 0,1 1 0,-1 0 0,1 0 0,-1 0 0,1 0 0,0 0 0,-1 0 0,1 0 0,0 1 0,0 0 0,0-1 0,0 1 0,0 0 0,0 0 0,1 0 0,-1 0 0,0 0 0,1 0 0,0 0 0,-1 1 0,1-1 0,0 1 0,0-1 0,0 4 0,0-3 0,1 1 0,0 0 0,0-1 0,0 1 0,1 0 0,-1-1 0,1 1 0,0-1 0,0 1 0,0-1 0,0 1 0,1-1 0,0 0 0,-1 0 0,1 0 0,0 0 0,0 0 0,1 0 0,4 5 0,9 6 0,1 0 0,27 17 0,18 14 0,-52-38 0,0 1 0,1-2 0,0 1 0,0-2 0,0 1 0,1-2 0,-1 1 0,21 3 0,-6-2 0,-1-2 0,1-1 0,30 0 0,6-3 0,1-2 0,107-18 0,-52-4 0,-37 5 0,1 4 0,156-7 0,-79 24 0,147-3 0,-280-3 0,0 0 0,0-2 0,25-9 0,-21 6 0,52-9 0,-10 12 0,101 5 0,18-1 0,-55-13 0,55-3 0,-145 16 0,58-11 0,24-2 0,364 12 0,-254 5 0,120-2 0,-338-1 0,1-1 0,-1-1 0,24-7 0,-20 5 0,43-5 0,-13 6 0,85 7 0,-136-2 0,1-1 0,-1 1 0,0 0 0,0 0 0,0 0 0,1 0 0,-1 0 0,0 1 0,0 0 0,-1-1 0,1 1 0,0 0 0,-1 0 0,1 1 0,-1-1 0,1 0 0,-1 1 0,0 0 0,0-1 0,0 1 0,-1 0 0,1 0 0,-1 0 0,1 0 0,-1 0 0,0 0 0,0 0 0,0 1 0,-1-1 0,1 4 0,1 12 0,0 1 0,-2 0 0,0-1 0,-3 23 0,0-7 0,3 12 0,1-34 0,0 0 0,-1 1 0,-1-1 0,0 0 0,-1 1 0,-6 19 0,8-31 0,-1-1 0,0 1 0,1 0 0,-1 0 0,0 0 0,0 0 0,0-1 0,0 1 0,-1 0 0,1-1 0,0 1 0,-1-1 0,1 1 0,-1-1 0,0 0 0,1 0 0,-1 1 0,0-1 0,0-1 0,1 1 0,-1 0 0,0 0 0,0-1 0,0 1 0,0-1 0,0 1 0,0-1 0,0 0 0,0 0 0,0 0 0,0 0 0,0 0 0,0 0 0,0-1 0,0 1 0,0-1 0,0 1 0,0-1 0,0 0 0,-3-1 0,-8-5 0,1 0 0,0 0 0,0-1 0,-18-17 0,16 13 0,8 7 0,-14-11 0,0 1 0,-24-14 0,35 25 0,0 0 0,0 0 0,0 0 0,0 1 0,-1 1 0,1 0 0,-1 0 0,-16-1 0,-5 2 0,0 0 0,0 2 0,0 1 0,0 2 0,0 1 0,1 1 0,0 2 0,-37 14 0,52-17 0,0 0 0,0-1 0,0 0 0,-1-1 0,-27 1 0,-79-7 0,91 1 0,1 1 0,-1 1 0,1 2 0,-34 5 0,52-3 0,-1 0 0,1 1 0,0 0 0,1 1 0,-20 12 0,20-11 0,-1 0 0,0 0 0,0-2 0,0 1 0,-16 3 0,-326 86 0,211-61 0,101-27 0,0-2 0,-1-2 0,1-2 0,-43-4 0,-1 0 0,26 4 0,33 1 0,1-2 0,-1 0 0,1-2 0,-1-1 0,1-1 0,0-1 0,-26-9 0,14-1 0,0 1 0,-1 3 0,-1 1 0,0 1 0,0 3 0,0 1 0,-44 1 0,-748 6 0,2581-2 0,-1731-1 76,0-1 0,1-1 0,24-6 0,24-5-1745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44.002"/>
    </inkml:context>
    <inkml:brush xml:id="br0">
      <inkml:brushProperty name="width" value="0.35" units="cm"/>
      <inkml:brushProperty name="height" value="0.35" units="cm"/>
      <inkml:brushProperty name="color" value="#191919"/>
    </inkml:brush>
  </inkml:definitions>
  <inkml:trace contextRef="#ctx0" brushRef="#br0">1 101 24575,'2542'0'0,"-2494"-3"0,0-2 0,54-12 0,-76 12 0,39-9 0,-28 6 0,0 2 0,55-4 0,36 11 0,-67 1 0,-1-2 0,96-14 0,-50 1 0,0 5 0,164 7 0,-114 3 0,-74-3 0,95 3 0,-175-2-68,0 0 0,0 1-1,-1-1 1,1 0 0,0 1 0,0-1-1,0 1 1,-1-1 0,1 1 0,0 0-1,-1 0 1,1 0 0,-1 0 0,1 0-1,-1 0 1,1 0 0,-1 1-1,0-1 1,3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47.225"/>
    </inkml:context>
    <inkml:brush xml:id="br0">
      <inkml:brushProperty name="width" value="0.35" units="cm"/>
      <inkml:brushProperty name="height" value="0.35" units="cm"/>
      <inkml:brushProperty name="color" value="#191919"/>
    </inkml:brush>
  </inkml:definitions>
  <inkml:trace contextRef="#ctx0" brushRef="#br0">1 200 24575,'636'-35'0,"-533"27"0,984-48 0,-326 55 0,-363 3 0,-31-32 0,-339 25 0,-1-1 0,44-16 0,-47 14 0,2 0 0,-1 1 0,28-2 0,45 3 0,99 7 0,-58 2 0,-25-5 0,129 5 0,-225-1-227,-1 1-1,1 1 1,-1 0-1,1 1 1,21 11-1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1:50.386"/>
    </inkml:context>
    <inkml:brush xml:id="br0">
      <inkml:brushProperty name="width" value="0.35" units="cm"/>
      <inkml:brushProperty name="height" value="0.35" units="cm"/>
      <inkml:brushProperty name="color" value="#191919"/>
    </inkml:brush>
  </inkml:definitions>
  <inkml:trace contextRef="#ctx0" brushRef="#br0">1 100 24575,'2022'0'0,"-1995"-2"0,0 0 0,36-9 0,27-3 0,67 12 0,-1-1 0,-112-2 0,72-20 0,-76 15 0,1 1 0,49-3 0,373 8 0,-248 6 0,-112-4 0,119 5 0,-217-2 0,-1 0 0,1 1 0,0-1 0,0 1 0,-1 1 0,1-1 0,-1 0 0,0 1 0,0 0 0,0 0 0,0 0 0,0 1 0,0-1 0,-1 1 0,0 0 0,0 0 0,0 0 0,3 6 0,-2-4 0,0 0 0,0-1 0,1 1 0,0-1 0,0 0 0,0-1 0,0 1 0,1-1 0,-1 0 0,10 5 0,9-1-1365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28:39.748"/>
    </inkml:context>
    <inkml:brush xml:id="br0">
      <inkml:brushProperty name="width" value="0.35" units="cm"/>
      <inkml:brushProperty name="height" value="0.35" units="cm"/>
      <inkml:brushProperty name="color" value="#191919"/>
    </inkml:brush>
  </inkml:definitions>
  <inkml:trace contextRef="#ctx0" brushRef="#br0">0 1 24575,'6'0'0,"7"0"0,7 0 0,6 5 0,3 8 0,3 1 0,2-1 0,0-4 0,0-2 0,0-3 0,-1-2 0,0-2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02.341"/>
    </inkml:context>
    <inkml:brush xml:id="br0">
      <inkml:brushProperty name="width" value="0.35" units="cm"/>
      <inkml:brushProperty name="height" value="0.35" units="cm"/>
      <inkml:brushProperty name="color" value="#191919"/>
    </inkml:brush>
  </inkml:definitions>
  <inkml:trace contextRef="#ctx0" brushRef="#br0">47 230 24575,'349'-24'0,"-7"-29"0,-314 48 0,70-6 0,1 4 0,138 7 0,-83 3 0,649-3 0,-752-3 0,0-2 0,76-17 0,37-5 0,352 17 0,-307 12 0,-190-3 0,1-1 0,-1-1 0,27-8 0,-23 6 0,44-6 0,52-5 0,12-1 0,262 15 0,-199 4 0,-164 0 0,0 1 0,0 2 0,38 11 0,-49-12 0,-15-3 0,-1 1 0,1-1 0,-1 1 0,1 0 0,-1 0 0,0 0 0,0 0 0,0 0 0,0 1 0,0-1 0,0 1 0,0 0 0,-1 0 0,0 0 0,1 0 0,-1 1 0,0-1 0,-1 0 0,1 1 0,-1 0 0,1-1 0,-1 1 0,0 0 0,0-1 0,-1 1 0,1 6 0,1 8 0,-1 0 0,-1 0 0,-1 0 0,-3 23 0,2-30 0,-1-1 0,0 1 0,0-1 0,-1 0 0,-1 0 0,1-1 0,-2 1 0,1-1 0,-1 0 0,-1-1 0,-7 9 0,-4 7 0,14-19 0,0-1 0,0 1 0,0-1 0,-1 0 0,0 0 0,0 0 0,0-1 0,0 0 0,0 0 0,-1 0 0,1 0 0,-1-1 0,0 0 0,0 0 0,0-1 0,1 0 0,-2 0 0,1 0 0,0 0 0,0-1 0,-11-1 0,7 0 0,1-1 0,-1 0 0,1 0 0,0-1 0,0 0 0,0 0 0,0-1 0,0 0 0,1-1 0,0 0 0,0 0 0,0-1 0,-8-8 0,3 2 0,8 6 0,0 1 0,0-1 0,-1 1 0,0 0 0,0 1 0,0-1 0,-1 1 0,0 0 0,1 1 0,-1-1 0,-1 1 0,1 1 0,0-1 0,-13-1 0,-41-1 0,-112 7 0,63 1 0,-299-3 0,369 2 0,-71 12 0,67-6 0,-51 1 0,-508-8 0,290-3 0,286 4 0,0 1 0,-44 10 0,30-5 0,-80 21 0,73-15 0,-62 7 0,-101 9 0,42-10 0,-93 18 0,183-17 0,52-13 0,-1-1 0,0-1 0,-56 4 0,60-8 0,1 1 0,-31 7 0,28-4 0,-40 3 0,-86 7 0,87-7 0,-76 0 0,83-10 0,-78-11 0,102 11 0,34 1 0,-1 0 0,1 0 0,-1 0 0,1 0 0,0 0 0,-1 0 0,1 0 0,-1 0 0,1 0 0,-1 0 0,1 0 0,-1 0 0,1 0 0,0 0 0,-1 1 0,1-1 0,-1 0 0,1 0 0,0 0 0,-1 1 0,1-1 0,0 0 0,-1 1 0,1-1 0,0 0 0,-1 1 0,1-1 0,0 0 0,0 1 0,-1-1 0,1 0 0,0 1 0,0-1 0,0 1 0,0-1 0,0 0 0,-1 1 0,1-1 0,0 1 0,0-1 0,0 1 0,0-1 0,0 0 0,0 1 0,0-1 0,0 1 0,0-1 0,1 1 0,-1-1 0,0 0 0,0 1 0,0-1 0,0 1 0,1-1 0,-1 0 0,0 1 0,0-1 0,1 0 0,-1 1 0,0-1 0,1 0 0,-1 1 0,0-1 0,1 0 0,-1 0 0,0 1 0,1-1 0,0 0 0,5 5 0,0 0 0,1-1 0,0 0 0,0-1 0,0 1 0,13 3 0,27 15 0,-28-11 0,0-2 0,0 1 0,1-2 0,0-1 0,0 0 0,0-2 0,1 0 0,35 3 0,14-4 0,91-5 0,-51-2 0,733 3 0,-826 1 0,0 2 0,0-1 0,0 2 0,0 0 0,-1 1 0,20 9 0,-18-7 0,1-1 0,0 0 0,0-1 0,31 3 0,187-6 0,-114-4 0,-109 1 0,0-1 0,-1 0 0,1 0 0,0-2 0,-1 0 0,0 0 0,18-9 0,19-6 0,-22 12 0,0 2 0,-1 1 0,2 1 0,-1 2 0,0 1 0,33 3 0,9 0 0,433-3 0,-470-1 0,65-13 0,4 0 0,-31 11 0,-21 1 0,57-10 0,-44 2 0,-29 6 0,-1-2 0,0-1 0,57-21 0,-51 14 0,0 2 0,1 2 0,0 1 0,0 2 0,81-4 0,-32 8 0,90 8 0,-176-5 0,-1 0 0,1 0 0,0 1 0,-1-1 0,1 1 0,0-1 0,-1 1 0,1 0 0,-1 0 0,1 0 0,-1 0 0,1 1 0,-1-1 0,0 1 0,0-1 0,0 1 0,0 0 0,0 0 0,0 0 0,0 0 0,-1 0 0,1 0 0,-1 1 0,1-1 0,-1 0 0,0 1 0,0-1 0,0 1 0,0-1 0,0 1 0,-1 0 0,1-1 0,-1 1 0,0 3 0,0 1 0,0-1 0,-1 0 0,0 0 0,0 0 0,-1 0 0,1 0 0,-1 0 0,-1 0 0,1 0 0,-1-1 0,0 1 0,0-1 0,-1 0 0,-4 5 0,-2 2 0,0 0 0,-1-1 0,-1-1 0,0 0 0,0 0 0,-20 11 0,25-17 0,0-1 0,0 0 0,-1 0 0,1-1 0,-1 0 0,0 0 0,0-1 0,0 1 0,1-2 0,-1 1 0,0-1 0,0-1 0,0 1 0,-11-3 0,7-1 0,0 1 0,1-2 0,-1 1 0,1-2 0,0 0 0,1 0 0,-1-1 0,-9-8 0,3 3 0,3 4 0,-1 1 0,0 1 0,0 0 0,0 1 0,-1 0 0,-30-4 0,-18-6 0,23 5 0,0 2 0,-1 2 0,-46-1 0,37 4 0,-60-11 0,-37-2 0,-322 15 0,222 2 0,225-3 0,-1-1 0,1-1 0,0-1 0,0-1 0,1-1 0,-27-12 0,8 4 0,-31-12 0,-82-26 0,127 46 0,1 1 0,-1 2 0,0 0 0,-29 1 0,-204 5-1365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12.764"/>
    </inkml:context>
    <inkml:brush xml:id="br0">
      <inkml:brushProperty name="width" value="0.35" units="cm"/>
      <inkml:brushProperty name="height" value="0.35" units="cm"/>
      <inkml:brushProperty name="color" value="#191919"/>
    </inkml:brush>
  </inkml:definitions>
  <inkml:trace contextRef="#ctx0" brushRef="#br0">122 0 24575,'1902'0'0,"-1867"2"0,-1 2 0,37 7 0,-35-4 0,57 3 0,557-9 0,-312-3 0,835 2 0,-1167 0 0,0 0 0,0 0 0,0 0 0,0 1 0,-1 0 0,1 1 0,0-1 0,10 5 0,-13-4 0,-1-1 0,1 1 0,-1 0 0,0 0 0,0 0 0,1 0 0,-1 0 0,-1 1 0,1-1 0,0 0 0,0 1 0,-1 0 0,0-1 0,1 1 0,-1 0 0,0 0 0,0-1 0,-1 1 0,2 6 0,0 4 0,0 0 0,-1 0 0,0 0 0,-1 0 0,-1 0 0,0 0 0,0 0 0,-2-1 0,-4 17 0,5-23 0,0 1 0,-1-1 0,0 0 0,0 1 0,-1-2 0,0 1 0,0 0 0,0-1 0,-1 1 0,0-1 0,0 0 0,0-1 0,0 1 0,-1-1 0,0 0 0,0-1 0,0 1 0,-12 4 0,3-3 0,0-1 0,-1-1 0,1 0 0,-1-1 0,-17 0 0,13-1 0,0 1 0,-31 6 0,-45 17 0,-2-4 0,0-5 0,-156 5 0,133-18 0,0-7 0,-183-27 0,-186-20 0,415 46 0,-480-7 0,523 10 0,1-1 0,-1-2 0,1 0 0,-32-12 0,24 7 0,-76-10 0,-70-3 0,96 11 0,-1-4 0,-102-31 0,-7-2 0,157 41 0,-1 2 0,-76-1 0,103 7 0,-8-1 0,0 1 0,0 1 0,0 2 0,0 0 0,1 2 0,-42 12 0,13 4 0,-221 86 0,254-100 0,1 1 0,0 1 0,0 0 0,-19 15 0,30-20 0,1 1 0,0 0 0,0 0 0,1 0 0,-1 1 0,1 0 0,0 0 0,1 0 0,-1 0 0,1 1 0,1 0 0,-1 0 0,-4 12 0,8-16 0,0-1 0,-1 1 0,1 0 0,0-1 0,0 1 0,1 0 0,-1-1 0,1 1 0,-1-1 0,1 1 0,0-1 0,0 1 0,0-1 0,0 1 0,0-1 0,0 0 0,1 0 0,-1 1 0,1-1 0,0 0 0,-1 0 0,1-1 0,4 4 0,5 4 0,0-1 0,0 0 0,18 8 0,-7-4 0,-10-5 0,1-1 0,-1 0 0,2-1 0,-1 0 0,0-1 0,1-1 0,0 0 0,22 1 0,11-2 0,59-4 0,-28-1 0,736 3 0,-771-2 0,74-13 0,12-2 0,245 15 0,-193 4 0,-150 0 0,1 1 0,42 9 0,-40-5 0,59 3 0,-62-7 0,51 10 0,-48-7 0,40 3 0,-34-7 0,0-1 0,-1 2 0,57 12 0,-51-8-11,0-2-1,1-1 1,82-6 0,-48 0-1309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34.063"/>
    </inkml:context>
    <inkml:brush xml:id="br0">
      <inkml:brushProperty name="width" value="0.35" units="cm"/>
      <inkml:brushProperty name="height" value="0.35" units="cm"/>
      <inkml:brushProperty name="color" value="#191919"/>
    </inkml:brush>
  </inkml:definitions>
  <inkml:trace contextRef="#ctx0" brushRef="#br0">1 2 24575,'422'19'0,"-259"-9"0,383-4 0,-306-8 0,937 2 0,-1132-3 0,69-11 0,-65 7 0,52-2 0,698 7 0,-382 4 0,-346-3 0,84 3 0,-151-1-105,-1-1 0,0 0 0,1 1 0,-1 0 0,0 0 0,1 0 0,-1 0 0,0 1 0,0-1 0,0 1 0,0 0 0,4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38.734"/>
    </inkml:context>
    <inkml:brush xml:id="br0">
      <inkml:brushProperty name="width" value="0.35" units="cm"/>
      <inkml:brushProperty name="height" value="0.35" units="cm"/>
      <inkml:brushProperty name="color" value="#191919"/>
    </inkml:brush>
  </inkml:definitions>
  <inkml:trace contextRef="#ctx0" brushRef="#br0">1 231 24575,'214'13'0,"-62"-1"0,551-4 0,-475-9 0,-129-2 0,0-5 0,0-4 0,138-35 0,-187 36 0,0 3 0,85-4 0,104 14 0,-96 0 0,231-21 0,-163 4 0,-192 12 0,1-1 0,-1-1 0,-1-1 0,22-9 0,36-10 0,140-16 0,-105 22 0,-42 11 0,1 2 0,123 7 0,-71 1 0,-17-3 0,116 3 0,-213 0 27,0 0-1,0 0 1,0 1 0,0 0-1,0 0 1,-1 1 0,1 0-1,-1 0 1,0 0-1,0 1 1,7 7 0,-6-5-308,1 0 0,0-1 0,0-1 0,1 1 1,15 5-1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43.267"/>
    </inkml:context>
    <inkml:brush xml:id="br0">
      <inkml:brushProperty name="width" value="0.35" units="cm"/>
      <inkml:brushProperty name="height" value="0.35" units="cm"/>
      <inkml:brushProperty name="color" value="#191919"/>
    </inkml:brush>
  </inkml:definitions>
  <inkml:trace contextRef="#ctx0" brushRef="#br0">1 363 24575,'19'1'0,"0"1"0,1 1 0,-1 1 0,31 10 0,-2 0 0,87 16 0,1-5 0,1-6 0,1-7 0,175-5 0,1109-11 0,-776 6 0,-138-2 0,-486-1 0,1-2 0,-1 0 0,22-6 0,-18 3 0,41-4 0,52-6 0,-80 9 0,61-4 0,-53 13 0,-23-1 0,36-2 0,-54 0 0,-1 1 0,0-1 0,0 0 0,1-1 0,-1 1 0,0-1 0,0 0 0,-1 0 0,1 0 0,0-1 0,-1 0 0,7-4 0,-8 3 0,0 1 0,0-1 0,-1 0 0,1 0 0,-1 0 0,0 0 0,0 0 0,0 0 0,0-1 0,-1 1 0,0-1 0,0 1 0,0-1 0,0-5 0,0-11 0,-2-39 0,0 36 0,1 13 0,0-11 0,-1-1 0,-1 1 0,-1 0 0,-9-36 0,10 53 0,1 1 0,-1-1 0,0 1 0,0 0 0,-1-1 0,0 1 0,1 0 0,-1 0 0,0 1 0,-1-1 0,-6-5 0,7 7 0,0 0 0,-1 0 0,1 1 0,0-1 0,-1 1 0,1 0 0,-1 0 0,1 0 0,-1 0 0,0 1 0,1-1 0,-1 1 0,0 0 0,0 0 0,1 1 0,-1-1 0,-6 2 0,3 0 0,-1 1 0,0 0 0,1 1 0,0 0 0,0 0 0,0 0 0,0 1 0,1 0 0,-1 0 0,1 0 0,1 1 0,-9 10 0,6-7 0,-2 1 0,1-1 0,-1-1 0,-12 8 0,-20 9 0,-2-2 0,-84 32 0,98-45 0,-1-1 0,0-1 0,0-2 0,0-2 0,-51 2 0,-336-9 0,387 1 0,1-2 0,-1-1 0,-55-17 0,71 18 0,-54-10 329,45 10-1176,-37-11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2:48.936"/>
    </inkml:context>
    <inkml:brush xml:id="br0">
      <inkml:brushProperty name="width" value="0.35" units="cm"/>
      <inkml:brushProperty name="height" value="0.35" units="cm"/>
      <inkml:brushProperty name="color" value="#191919"/>
    </inkml:brush>
  </inkml:definitions>
  <inkml:trace contextRef="#ctx0" brushRef="#br0">1271 1019 24575,'-8'5'0,"1"0"0,0 0 0,0 1 0,1 0 0,0 0 0,0 0 0,-10 14 0,0-1 0,-67 87 0,-84 140 0,10-13 0,132-199 0,13-20 0,1 1 0,0 0 0,-11 23 0,21-29 0,9-9 0,10-12 0,16-17 0,55-59 0,-16 15 0,19-12 0,137-96 0,-191 154 0,111-72 0,-127 86 0,0 2 0,1 0 0,1 1 0,47-12 0,-69 22 0,-1-1 0,1 1 0,-1-1 0,1 1 0,-1 0 0,1 0 0,0 0 0,-1 0 0,1 0 0,-1 0 0,1 1 0,-1-1 0,1 0 0,-1 1 0,4 0 0,-5 0 0,1 0 0,0 0 0,-1 0 0,1 0 0,0 0 0,-1 0 0,1 0 0,-1 0 0,0 1 0,1-1 0,-1 0 0,0 0 0,0 0 0,0 0 0,0 1 0,0-1 0,0 0 0,0 0 0,0 0 0,0 0 0,0 1 0,-1-1 0,1 0 0,0 0 0,-1 0 0,0 1 0,-9 25 0,-1 0 0,-1-1 0,-2-1 0,-27 39 0,30-46 0,-446 628-541,-43-22-408,133-170 580,192-217 322,165-225 271,-5 6 493,13-14-359,7-6-108,143-86 107,38-33-357,99-75-164,129-114-655,95-97-164,284-252-402,421-341-1162,-916 762 1564,30-23-983,-231 184 983,-142 122 2607,-43 57-1,40-45-938,-414 535 3047,255-318-3027,-766 917-3986,942-1156 3243,-333 381-612,20 18 1897,307-389-135,25-32-110,1 1-1,-16 27 1,25-35-936,6-7-49,13-11-34,157-114 17,26-8 0,20-11-175,454-304-1587,-18-18 411,-387 263 1119,-202 152 47,135-109-577,-153 118 585,82-96 0,-124 131 175,0-1 0,0 0 0,-1 0 0,-1 0 0,1-1 0,4-13 0,-9 20 8,0 1 0,0-1 0,-1 0 0,1 1 0,-1-1 1,0 0-1,0 1 0,0-1 0,0 0 0,0 1 0,0-1 0,-1 0 1,0 1-1,1-1 0,-1 0 0,0 1 0,0-1 0,0 1 0,0 0 1,-1-1-1,1 1 0,-1 0 0,0 0 0,1 0 0,-1 0 0,0 0 1,0 0-1,-4-3 0,-5-1 228,0 0-1,0 0 1,-1 1 0,1 1 0,-1 0-1,-1 1 1,1 0 0,0 0-1,-19 0 1,-2-2 214,-145-26 488,-282-14 0,296 47-1244,0 8 1,1 7-1,1 6 0,1 8 0,-204 67 0,106-9-308,4 11 1,-337 185-1,192-41 36,310-179 1094,3 5 0,-94 96 1,172-157-361,1 0 1,1 0 0,0 0 0,0 1 0,1 0-1,0 1 1,0-1 0,1 1 0,-5 19-1,8-24-94,1 1-1,-1-1 0,2 0 0,-1 1 0,1 0 1,0-1-1,0 1 0,1-1 0,0 1 0,0-1 0,0 0 1,1 1-1,0-1 0,0 0 0,1 0 0,0 0 1,0 0-1,0 0 0,5 5 0,3 2-59,1 0 0,0-1 0,0-1 0,1 0 0,1-1 0,0 0 0,0-1 0,1 0 0,19 7 0,16 7 0,65 20 0,141 26-164,82-8-655,75-18-162,-77-33 2,0-14-1,481-67 0,-403 4-3,-86-8 0,-212 44 82,172-72-1,-279 99 870,9-3 153,0 0 0,0-1 0,-1-2 0,0 1 0,-1-2 0,25-20 0,-39 28-18,1 1 0,-1-1 1,0 1-1,0-1 1,-1 0-1,1 0 1,0 0-1,-1 0 1,0 0-1,0 0 0,0 0 1,0 0-1,0 0 1,0-1-1,-1 1 1,0 0-1,0-1 0,0 1 1,0 0-1,0 0 1,0-1-1,-1 1 1,0 0-1,0 0 1,0-1-1,0 1 0,0 0 1,0 0-1,-3-4 1,-4-6 441,-1 0-1,0 0 1,-1 1 0,-19-19 0,27 29-488,-34-36 87,-43-44 442,-91-73 0,138 130-492,-1 1 0,-1 2 0,-1 1 0,0 2 0,-2 2-1,-63-22 1,30 20-138,0 3-1,-1 3 1,-1 3-1,0 4 1,0 2 0,0 4-1,0 3 1,0 3-1,0 3 1,1 3-1,-138 43 1,102-17 26,3 6 0,1 4 1,2 4-1,3 5 0,-154 117 0,240-165 56,0 0-1,1 1 0,0 0 1,-17 22-1,26-30-27,0 0 0,1 0 0,-1 0 0,1 0-1,0 1 1,-1-1 0,1 0 0,0 1 0,0-1 0,1 1 0,-1-1 0,0 1 0,1-1 0,0 1 0,-1 0-1,1-1 1,0 1 0,0-1 0,1 1 0,-1 0 0,1-1 0,-1 1 0,1-1 0,0 1 0,0-1-1,0 1 1,0-1 0,0 0 0,0 1 0,1-1 0,-1 0 0,1 0 0,-1 0 0,5 4 0,-1-2 4,1 0 1,-1 0 0,1 0 0,0 0-1,0-1 1,0 0 0,0 0 0,11 2 0,62 11-41,-68-14 25,415 28-163,569-58-992,1-95 246,-932 112 900,24-2-61,0-4-1,152-50 1,-230 64 71,-1-1 0,1-1 0,-1 1 0,0-2 0,0 1 0,15-14 0,-20 16 0,-1 0 0,0-1 0,-1 1 0,1-1 0,0 1 0,-1-1 0,0 0 0,0 0 0,0 0 0,-1-1 0,1 1 0,-1 0 0,0-1 0,0 1 0,0-1 0,-1 1 0,0-9 0,0 2 85,-2 0-1,1 0 0,-2 0 0,1 0 0,-2 1 1,1-1-1,-1 1 0,-10-17 0,-5-6 479,-31-40 0,10 21-358,-2 2 0,-94-84 0,-122-66-373,186 154-29,-1 3 0,-2 3 0,-2 4-1,-2 3 1,-1 4 0,-90-21 0,40 21-102,-1 5 0,-1 6 1,-157-1-1,136 18 299,-297 37 0,338-17 0,1 4 0,0 5 0,-141 57 0,123-30-112,-174 102 0,211-101 92,3 3-1,-123 109 1,206-163 47,0 0 82,0 0 1,1 0-1,-1 1 0,1 0 0,0 0 1,-3 6-1,7-10-55,0 0 1,0-1-1,1 1 1,-1 0-1,1-1 0,0 1 1,-1 0-1,1 0 1,0 0-1,0-1 1,0 1-1,0 0 0,0 0 1,1-1-1,-1 1 1,0 0-1,1 0 0,-1-1 1,1 1-1,0 0 1,0-1-1,0 1 0,-1-1 1,1 1-1,0-1 1,1 1-1,-1-1 0,0 0 1,3 3-1,4 2 8,0 1 0,1-1 0,0-1 0,0 1 0,1-2 0,-1 1 0,1-1 0,13 4 0,-15-6-61,56 19-1,0-3 0,78 12 0,104 6-164,953 62-2577,9-111-497,-1138 8 3108,225-25 170,-292 30 48,0 0 0,0-1 0,0 1 0,0-1 0,0 0 0,-1 1 0,1-1 0,0-1 0,-1 1 0,1 0 0,0-1 0,-1 1 0,0-1 0,1 0 0,-1 0 0,0 0 0,0 0 0,0 0 0,3-4 0,-4 3 13,-1 0-1,1 1 1,-1-1-1,1 0 0,-1 0 1,0 0-1,0 0 1,0 0-1,-1 1 0,1-1 1,-1 0-1,1 0 1,-1 1-1,0-1 0,0 0 1,0 1-1,-1-1 0,1 1 1,-2-4-1,-7-10 91,-1 0-1,0 1 1,-1 0-1,-1 0 1,0 2-1,-17-15 1,-97-70 899,102 80-1049,-45-29-175,-2 2-1,-2 4 1,-1 2-1,-119-40 1,72 38-142,-3 7 0,-154-23 0,173 41 259,-1 4-1,0 5 1,0 5 0,0 4 0,-209 33-1,150 2-105,2 6-1,2 8 1,2 7-1,-232 120 1,355-159 123,6-4 0,1 1 0,1 1 0,0 2 0,-28 25 0,56-44 16,0 1 1,0-1-1,0 1 1,0 0-1,0-1 1,0 1 0,0 0-1,0 0 1,1 0-1,-1 0 1,0-1-1,1 1 1,-1 0-1,1 0 1,-1 0 0,1 1-1,-1-1 1,1 0-1,0 0 1,-1 0-1,1 0 1,0 0-1,0 0 1,0 1 0,0-1-1,0 0 1,0 0-1,0 0 1,0 0-1,0 0 1,1 1 0,-1-1-1,0 0 1,1 0-1,-1 0 1,1 0-1,1 2 1,1 0 87,1 0 1,0 0-1,0-1 0,0 1 1,0-1-1,0 1 0,0-1 1,7 1-1,44 17 223,93 20-1,59 2-326,83 3-164,1793 116-3448,-2039-160 3531,153-1 23,-192-1 58,1 1 0,0-1 0,0 1 0,-1-1 0,11-4 0,-16 5 0,1 0 0,-1 0 0,0 0 0,0 0 0,1-1 0,-1 1 0,0 0 0,1 0 0,-1 0 0,0 0 0,0-1 0,1 1 0,-1 0 0,0 0 0,0-1 0,0 1 0,1 0 0,-1 0 0,0-1 0,0 1 0,0 0 0,0-1 0,0 1 0,1 0 0,-1 0 0,0-1 0,0 1 0,0 0 0,0-1 0,0 1 0,0 0 0,0-1 0,0 1 0,0 0 0,0-1 0,0 1 0,0 0 0,-1-1 0,1 1 0,0 0 0,0 0 0,0-1 0,0 1 0,0 0 0,-1-1 0,1 1 0,0 0 0,0 0 0,0 0 0,-1-1 0,1 1 0,0 0 0,0 0 0,-1 0 0,1-1 0,-9-4 106,0-1-1,0 2 1,-1-1 0,0 1 0,-19-5 0,3 0 242,-555-164 2631,282 90-3154,-539-148-465,648 185 1280,225 40-512,452-86-128,-477 90 0,4 0 0,-1-1 0,0-1 0,1 0 0,18-9 0,-30 12 0,-1 0 0,1 0 0,0 0 0,0 0 0,0 0 0,0 0 0,-1-1 0,1 1 0,-1-1 0,1 1 0,-1-1 0,1 1 0,-1-1 0,0 0 0,0 0 0,0 0 0,0 0 0,0 0 0,0 0 0,0 0 0,-1 0 0,1 0 0,-1 0 0,0 0 0,1 0 0,-1 0 0,0-1 0,0 1 0,0 0 0,-1 0 0,1 0 0,0 0 0,-1 0 0,0 0 0,1-1 0,-2-1 0,-1-2 0,-1-1 0,0 0 0,0 1 0,-1 0 0,0 0 0,0 1 0,0-1 0,-1 1 0,1 0 0,-1 0 0,0 1 0,-1 0 0,-6-4 0,-14-6 0,-55-19 0,81 32 0,-90-30 0,-2 3 0,0 4 0,-2 5 0,-151-12 0,86 17 0,-108-3 0,-108 18-1365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3:02.460"/>
    </inkml:context>
    <inkml:brush xml:id="br0">
      <inkml:brushProperty name="width" value="0.35" units="cm"/>
      <inkml:brushProperty name="height" value="0.35" units="cm"/>
      <inkml:brushProperty name="color" value="#191919"/>
    </inkml:brush>
  </inkml:definitions>
  <inkml:trace contextRef="#ctx0" brushRef="#br0">90 1274 24575,'91'-3'0,"122"-13"0,139-12-164,146-10-655,1094-67-1889,378-29-2714,-1654 109 5280,766-76 2050,2053-206-3623,-2465 278 1597,-225 30 3774,274 3 1168,-494-5-4124,-218 2-700,1-1 0,0 1 0,-1 0 0,0 1 0,13 3 0,-19-4 0,0-1 0,0 0 0,0 1 0,0-1 0,0 1 0,0-1 0,0 1 0,0 0 0,-1-1 0,1 1 0,0 0 0,0-1 0,-1 1 0,1 0 0,0 0 0,-1 0 0,1 0 0,-1 0 0,1-1 0,0 3 0,-1-2 0,-1 0 0,1 1 0,0-1 0,0 0 0,-1 0 0,1 1 0,-1-1 0,1 0 0,-1 0 0,1 0 0,-1 1 0,0-1 0,0 0 0,1 0 0,-1 0 0,0 0 0,0 0 0,0-1 0,0 1 0,0 0 0,-2 1 0,-9 5 0,0 0 0,0 0 0,-1-1 0,0-1 0,0 0 0,0-1 0,-24 5 0,1 0 0,-287 59 32,-7-22-47,48-8-166,-647 50-357,1-73 246,265-41 156,103 13 901,218 11-400,202-8-365,-228-47 0,333 50 0,-161-14 0,0-1 0,-2-3 0,120 14 0,-96 0 0,-83 12 0,109 1 0,-731-2 0,674-17 0,6-1 0,165 16 0,1-2 0,0-2 0,-54-15 0,11-7 0,60 21 0,-1 1 0,0 0 0,0 1 0,0 1 0,-28-3 0,8 2 0,-53-12 0,53 9 0,7-4 0,24 3 0,6 9 0,1-1 0,-1 1 0,1-1 0,-1 1 0,1-1 0,0 1 0,-1-1 0,1 1 0,0-1 0,0 1 0,-1 0 0,1-1 0,0 1 0,0 0 0,-1 0 0,1-1 0,0 1 0,0 0 0,1 0 0,26-4 0,1 1 0,-1 2 0,33 1 0,-6 1 0,536 25-514,-360-12 116,-176-11 348,754 39-415,9-27 352,1024-18 1321,-1053 4-876,-734 2-332,69 12 0,-30-3 0,-45-7 0,359 26 0,-342-30 0,112 18 0,-124-13 0,61 1 0,50 6 0,-95-3 0,-38-6 0,0 1 0,0 1 0,-1 1 0,47 19 0,-70-23 0,0 0 0,-1 0 0,0 1 0,1 0 0,-1 0 0,-1 1 0,1 0 0,-1 0 0,1 1 0,-1 0 0,-1 0 0,1 0 0,-1 1 0,-1-1 0,8 13 0,8 25 0,-13-27 0,1-1 0,0 0 0,15 20 0,53 39 0,-61-57 0,1-1 0,20 17 0,-25-25 0,0 0 0,-1 1 0,0 1 0,-1-1 0,0 2 0,0-1 0,-1 1 0,11 22 0,-14-17 0,0 0 0,0 0 0,-2 0 0,0 0 0,1 27 0,-4-6 0,-5 56 0,4-81 0,-1 0 0,0 1 0,-1-1 0,-1 0 0,0-1 0,-1 1 0,0-1 0,-1 0 0,0 0 0,-1 0 0,0-1 0,-1 0 0,0 0 0,-1-1 0,0 0 0,0-1 0,-1 0 0,-16 11 0,-11 5 0,22-14 0,0-1 0,0-1 0,-1 0 0,-1-1 0,-18 6 0,1-3 0,-1-2 0,0-1 0,0-2 0,-69 3 0,61-6 0,0 2 0,-76 18 0,68-12 0,-67 8 0,-279-15 0,214-7 0,13 3 0,-542 13 0,-78 7 0,355 9 0,296-16 0,-989 44 0,493-91 0,19 1 0,115 17 0,-105-2 0,-765 20 0,1154-19 0,-4 0 0,-456 18 0,609 3 0,1 3 0,-86 20 0,53-1 0,72-17 0,0-1 0,-1-2 0,-46 5 0,34-8 0,-1-3 0,-70-7 0,99 5 0,-1-1 0,1 0 0,-1-1 0,1 0 0,1-1 0,-1 0 0,1-1 0,-1-1 0,2 0 0,-1 0 0,1-1 0,-11-11 0,19 17 0,1 0 0,-1 0 0,1 0 0,0-1 0,0 1 0,0-1 0,1 1 0,-1-1 0,0 0 0,1 0 0,0 0 0,-1 0 0,1 0 0,1 0 0,-1 0 0,0 0 0,0-6 0,2 6 0,-1 0 0,1 0 0,-1 1 0,1-1 0,0 0 0,0 1 0,1-1 0,-1 1 0,0-1 0,1 1 0,0-1 0,-1 1 0,1 0 0,0 0 0,0 0 0,3-2 0,11-7 0,-1 1 0,1 0 0,1 2 0,0 0 0,19-7 0,-29 12 0,125-45-151,189-45-1,152-6-322,-227 50 377,-178 39 280,0 3 1,0 3 0,96 6-1,-38 0-43,-124-2-140,179 1 0,280-35 0,-23-37 0,551-76 0,-953 143 0,497-37 0,-252 25 0,-7 1 0,-163 13 0,141 6 0,-220 0 0,-1 2 0,0 1 0,39 15 0,-21-7 0,-30-9 0,35 16 0,-48-20 0,-1 0 0,-1 1 0,1 0 0,0 0 0,-1 1 0,1-1 0,-1 1 0,0 0 0,0 0 0,0 0 0,4 7 0,-8-10 0,1 0 0,-1 0 0,1 0 0,-1 0 0,1 0 0,-1 1 0,0-1 0,0 0 0,0 0 0,1 0 0,-1 0 0,0 0 0,0 0 0,0 1 0,-1-1 0,1 0 0,0 0 0,0 0 0,-1 0 0,1 0 0,-1 0 0,0 2 0,-1-1 0,1 1 0,-1-1 0,0 0 0,0 0 0,0 0 0,0 0 0,0-1 0,-1 1 0,-2 1 0,-6 3 0,0 0 0,-1-2 0,-15 6 0,-462 129 0,466-132 0,-691 174 0,669-171 0,-1-2 0,-59 3 0,90-9 0,0 1 0,0 0 0,1 2 0,0-1 0,-21 11 0,-12 4 0,38-14 0,18-2 0,25-2 0,-29-1 0,1002 1 0,-443-4 0,590 3 0,-1174-1 0,-39-7 0,-2-1 0,-284-28-204,-115-13-489,338 34 431,-433-51-59,1 25 352,457 42-67,-17 0 1443,91-4-1391,1-1 0,0 0-1,0-2 1,-31-13-1,50 18-15,-21-7 0,3-1 0,-1 2 0,0 1 0,0 0 0,-28-3 0,40 9 0,-38-8 0,48 9 0,0 0 0,-1 0 0,1 0 0,0 0 0,-1 0 0,1 0 0,0-1 0,0 1 0,-1 0 0,1 0 0,0 0 0,0 0 0,-1 0 0,1-1 0,0 1 0,0 0 0,-1 0 0,1 0 0,0-1 0,0 1 0,0 0 0,0 0 0,-1-1 0,1 1 0,0 0 0,0-1 0,0 1 0,0 0 0,0 0 0,0-1 0,0 1 0,0 0 0,0-1 0,0 1 0,0 0 0,0 0 0,0-1 0,0 1 0,0 0 0,0-1 0,0 1 0,12-11 0,24-7 0,-34 18 0,38-15 0,0 2 0,83-15 0,93 0 0,-187 25 0,1265-92-1186,-744 96 2372,-411 12-1186,178 39 0,-237-37 0,441 78-231,309 60-234,-48-42 1056,-531-83-486,-107-13-105,163-5 0,-246-8 0,75 12 0,48 2 0,-151-16 0,7 0 0,60 7 0,-89-5 0,0 0 0,0 0 0,0 1 0,0 1 0,0 0 0,-1 0 0,1 1 0,-1 1 0,18 12 0,-26-17 0,-1 0 0,0 0 0,1 0 0,-1 0 0,0 0 0,0 0 0,0 1 0,0-1 0,0 0 0,0 1 0,0-1 0,0 0 0,0 1 0,0 0 0,-1-1 0,1 1 0,-1-1 0,1 1 0,-1 0 0,0-1 0,0 1 0,0 0 0,0-1 0,0 1 0,0 0 0,0-1 0,0 1 0,0 0 0,-1-1 0,1 1 0,-1-1 0,1 1 0,-1 0 0,0-1 0,0 0 0,1 1 0,-3 2 0,-2 1 0,1-1 0,-1 1 0,1-1 0,-1 0 0,0 0 0,-1-1 0,1 1 0,-1-1 0,1 0 0,-9 2 0,-27 9 0,-2-3 0,1-1 0,-57 6 0,38-7 0,-1729 220-2242,1547-206 2150,-174 21-128,330-37 1264,-151-5-1,117-5-576,16 4-467,-87-1 0,153-3 0,0-1 0,-72-17 0,89 14 0,0-2 0,-27-14 0,-25-9 0,50 23 0,0-1 0,1-1 0,0 0 0,1-2 0,1-1 0,-30-24 0,16 11 0,19 16 0,1-1 0,0-1 0,0-1 0,1 0 0,-15-20 0,23 24 0,-2 0 0,1 0 0,1 0 0,-10-21 0,14 26 0,1 0 0,0 0 0,0 0 0,0-1 0,0 1 0,1 0 0,0-1 0,0 1 0,0 0 0,1 0 0,-1-1 0,3-5 0,3-9 0,1 0 0,0 0 0,2 1 0,0 0 0,24-34 0,72-85 0,-78 105 0,10-10 0,1 2 0,3 1 0,79-61 0,-106 91 0,2-3 0,1 1 0,0 0 0,0 2 0,28-13 0,-39 21 0,1 0 0,0 0 0,0 0 0,0 1 0,0 0 0,0 1 0,0-1 0,0 1 0,0 1 0,0-1 0,1 1 0,-1 0 0,-1 1 0,1 0 0,0 0 0,11 5 0,40 22 0,93 63 0,1 0 0,194 74 0,-281-136 0,-40-18 0,0-1 0,0-1 0,2-1 0,-1-1 0,51 7 0,20-9 0,0-3 0,127-15 0,193-42 0,-309 38 0,98-17 0,230-68 0,-418 94 0,1-1 0,-1 0 0,0-2 0,-1 0 0,0 0 0,17-16 0,-7 6 0,31-16 0,-36 22 0,-1-1 0,0 0 0,19-19 0,-22 18 0,1 0 0,0 1 0,37-20 0,-47 30 0,-4 3 0,0 0 0,0 0 0,0-1 0,-1 0 0,1 0 0,-1 0 0,1 0 0,-1-1 0,0 0 0,0 0 0,-1 0 0,6-7 0,-9 11 0,0-1 0,0 0 0,1 0 0,-1 1 0,0-1 0,0 0 0,0 1 0,0-1 0,0 0 0,0 0 0,0 1 0,0-1 0,-1 0 0,1 1 0,0-1 0,0 0 0,0 1 0,-1-1 0,1 0 0,0 1 0,-1-1 0,1 1 0,-1-1 0,1 0 0,0 1 0,-1-1 0,1 1 0,-1-1 0,0 1 0,1 0 0,-1-1 0,1 1 0,-1-1 0,0 1 0,1 0 0,-1 0 0,0-1 0,1 1 0,-1 0 0,0 0 0,-1 0 0,-34-7 0,33 7 0,-59-2 0,1 2 0,-99 14 0,56-3 0,-138 9-80,-336 31-466,1 27 178,492-64 435,-365 58 858,-721 61-2059,1136-128 1140,-88 11 413,-241 0 1,352-20-215,15-2-123,20-7-78,9 0-4,-1 2 0,45-9 0,-62 17 0,941-233-840,300-35 840,-1166 254 0,-6 3 210,-1 4 0,1 4 0,98 5 0,454 36-210,-351-3-164,907 148-2273,-927-124 1698,-3 11 0,383 153 1,-580-194 666,-2 2 1,-1 3 0,66 45 0,-121-72 172,0 1 1,0-1-1,0 1 0,-1 0 1,0 0-1,0 1 1,0 0-1,-1-1 1,5 9-1,-7-10 93,0 1 1,-1 0 0,1-1-1,-1 1 1,0 0-1,0 0 1,-1-1-1,1 1 1,-1 0-1,0 0 1,0 0-1,-1 0 1,0 0-1,-2 7 1,0 2-149,-1-1 0,-1 1 0,0-1 0,-1-1-1,0 1 1,-1-1 0,0 0 0,-1 0 0,-17 18 0,11-15 7,-1-1 0,-1-1 0,0 0 0,-1-1 1,-1 0-1,-18 8 0,-1-2-5,-1-2 1,-1-2-1,0-2 1,-1-1-1,0-2 1,-46 4-1,-513 5-48,469-20 0,49 1 0,-108-17 0,143 10 0,0-2 0,1-2 0,-75-29 0,93 30 0,-1 1 0,-1 2 0,-40-7 0,58 12 0,0-1 0,-1 0 0,2 0 0,-1-1 0,0 0 0,1-1 0,0 0 0,-11-9 0,-1 0 0,5 9 0,16 9 0,11 6 0,182 108 0,-124-80 0,72 54 0,-131-84 0,1 1 0,-1 0 0,-1 0 0,1 1 0,-2 0 0,1 1 0,6 10 0,-12-17 0,-1 0 0,1 0 0,-1 0 0,1 0 0,-1 0 0,0 0 0,0 0 0,-1 0 0,1 0 0,0 1 0,-1-1 0,0 0 0,0 0 0,0 1 0,0-1 0,0 0 0,-1 0 0,0 0 0,1 1 0,-1-1 0,0 0 0,0 0 0,-1 0 0,1 0 0,-1 0 0,1-1 0,-1 1 0,0 0 0,0-1 0,-3 4 0,-5 3 0,0-1 0,-1 0 0,0-1 0,0 0 0,-22 9 0,-66 24 0,77-32 0,-40 12 0,-1-2 0,-1-2 0,-87 8 0,39-14 0,-126-4 0,175-9 0,1-2 0,-1-4 0,1-1 0,1-4 0,-80-28 0,60 11 0,2-3 0,1-4 0,-95-63 0,144 83 0,-74-52 0,101 69 0,1 0 0,0 0 0,-1 0 0,1 0 0,0 0 0,0 0 0,-1 0 0,1-1 0,0 1 0,0 0 0,0 0 0,1-1 0,-1 1 0,0-1 0,0 1 0,1-1 0,-1 1 0,1-1 0,0 1 0,-1-1 0,1 0 0,0 1 0,0-1 0,0 0 0,0 1 0,0-1 0,0 1 0,0-1 0,1 0 0,-1 1 0,0-1 0,1 1 0,-1-1 0,1 1 0,0-1 0,0 1 0,0-1 0,-1 1 0,1 0 0,0-1 0,0 1 0,1 0 0,-1 0 0,1-1 0,5-4 0,0 1 0,0 0 0,0 1 0,1-1 0,-1 1 0,1 1 0,13-5 0,15-2 0,2 1 0,-1 1 0,50-2 0,121 1 0,-158 8 0,-17 0 0,599-1 0,-489 9 0,0 7 0,197 43 0,-298-47 0,13 2 0,98 35 0,-150-45 0,0-1 0,1 0 0,-1 1 0,0 0 0,0 0 0,0 0 0,0 0 0,0 0 0,-1 0 0,1 1 0,-1-1 0,1 1 0,2 5 0,-4-6 0,0-1 0,-1 1 0,0 0 0,1 0 0,-1 0 0,0-1 0,0 1 0,0 0 0,0 0 0,0 0 0,0 0 0,0-1 0,-1 1 0,1 0 0,-1 0 0,1 0 0,-1-1 0,0 1 0,0 0 0,0-1 0,0 1 0,0-1 0,0 1 0,0-1 0,0 1 0,-3 1 0,-2 3 0,0 0 0,-1 0 0,0 0 0,-1-1 0,1 0 0,-1-1 0,0 1 0,0-1 0,0-1 0,-1 0 0,-9 3 0,-16 2 0,-55 6 0,19-3 0,-1033 185 0,1055-190 0,-1-2 0,-50-2 0,76-3 0,0-1 0,0-1 0,0-2 0,1 0 0,-1-1 0,-33-14 0,-122-69 0,-14-6 0,-98-45-164,-125-51-655,-110-43-164,-1076-383-1628,1060 448 967,-574-100 1,790 213 660,-133-2-828,327 49 3624,-196 13-1,299-3-829,1 0 0,-1-1 0,0-2 0,-47-9 0,50 6-581,11 3-27,-1-1 1,-21-7 0,33 9-342,0 0 1,0-1 0,-1 1-1,2-1 1,-1 1 0,0-1-1,0 0 1,1 0 0,-1 0-1,1-1 1,-1 1 0,1-1 0,0 1-1,0-1 1,0 0 0,-2-4-1,3 5-34,1 0 0,-1 1 0,1-1 0,-1 0 0,1 0 0,0 0 0,0 0 0,0 0 0,0 0 0,0 1 0,0-1 0,1 0 0,-1 0 0,0 0 0,1 0 0,0 1 0,-1-1 0,1 0 0,0 0 0,0 1 0,0-1 0,0 1 0,0-1 0,0 1 0,1-1 0,-1 1 0,0 0 0,1-1 0,-1 1 0,2-1 0,6-4 0,0 0 0,0 1 0,0 0 0,13-5 0,215-82 0,-79 33 0,388-135 0,-476 177 0,-520 20 0,341-3 0,276 6 0,62 4 0,134 13-164,144 14-655,109 1-164,3046 49-6881,-2515-92 17676,-1118 5-9794,-19-1-18,1 2 0,0-1 0,0 1 0,-1 1 0,1 0 0,11 4 0,-20-5 0,1 0 0,-1 0 0,0 0 0,1 0 0,-1 0 0,0 1 0,0-1 0,1 1 0,-1 0 0,-1 0 0,1 0 0,0 0 0,0 0 0,-1 0 0,1 0 0,-1 0 0,1 1 0,-1-1 0,0 0 0,0 1 0,0-1 0,-1 1 0,1 0 0,0-1 0,-1 1 0,0-1 0,0 1 0,1 0 0,-2 4 0,0 8 0,-2 1 0,0-1 0,0 0 0,-12 29 0,-29 55 0,-32 50 0,71-139 0,-1-1 0,-1 1 0,-12 14 0,12-15 0,0 0 0,0 0 0,-8 15 0,14-21 0,-1 0 0,0 0 0,0 0 0,0 0 0,0-1 0,-1 1 0,1-1 0,-1 1 0,1-1 0,-1 0 0,0 0 0,0 0 0,0 0 0,0-1 0,-4 2 0,1 0 0,-1-1 0,1-1 0,-1 0 0,1 1 0,-1-2 0,0 1 0,-8-1 0,-7-2 0,1-1 0,0-1 0,-38-11 0,-7-9 0,2-2 0,-69-40 0,-1 0 0,-3-3 0,-30-13 0,145 75 0,0 0 0,0 1 0,0 1 0,-1 1 0,0 1 0,0 1 0,0 1 0,1 1 0,-27 3 0,46-3 0,0 1 0,0 0 0,0-1 0,0 1 0,0 0 0,0 0 0,0 1 0,1-1 0,-1 1 0,0-1 0,1 1 0,-1 0 0,1 0 0,0 0 0,0 0 0,0 0 0,0 0 0,0 1 0,0-1 0,0 1 0,1 0 0,-1-1 0,1 1 0,0 0 0,0 0 0,0 0 0,-1 4 0,-1 7 0,1 1 0,0-1 0,2 1 0,0 21 0,0-32 0,3 46 0,2 0 0,2-1 0,3 1 0,1-2 0,30 78 0,-18-49 325,-17-51-1170,20 46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28:43.983"/>
    </inkml:context>
    <inkml:brush xml:id="br0">
      <inkml:brushProperty name="width" value="0.35" units="cm"/>
      <inkml:brushProperty name="height" value="0.35" units="cm"/>
      <inkml:brushProperty name="color" value="#191919"/>
    </inkml:brush>
  </inkml:definitions>
  <inkml:trace contextRef="#ctx0" brushRef="#br0">0 69 24575,'1090'0'0,"-1033"-3"0,70-11 0,39-4 0,-133 16 0,51-11 0,-49 6 0,42-2 0,406 7 0,-247 4 0,1610-2 0,-1819 1 97,-1 2 1,41 9-1,11 1-1754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28:47.315"/>
    </inkml:context>
    <inkml:brush xml:id="br0">
      <inkml:brushProperty name="width" value="0.35" units="cm"/>
      <inkml:brushProperty name="height" value="0.35" units="cm"/>
      <inkml:brushProperty name="color" value="#191919"/>
    </inkml:brush>
  </inkml:definitions>
  <inkml:trace contextRef="#ctx0" brushRef="#br0">0 0 24575,'602'20'0,"335"-6"0,-612-16 0,2274 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27.544"/>
    </inkml:context>
    <inkml:brush xml:id="br0">
      <inkml:brushProperty name="width" value="0.35" units="cm"/>
      <inkml:brushProperty name="height" value="0.35" units="cm"/>
      <inkml:brushProperty name="color" value="#191919"/>
    </inkml:brush>
  </inkml:definitions>
  <inkml:trace contextRef="#ctx0" brushRef="#br0">0 135 24575,'695'0'0,"-672"-1"0,1-1 0,-1-1 0,0-1 0,0-1 0,0 0 0,28-13 0,-28 11 0,1 0 0,0 2 0,0 0 0,42-1 0,101 7 0,-69 1 0,417-2 0,-493-1 0,0-1 0,40-10 0,18-2 0,287 9 0,-203 7 0,-126-2 0,0 1 0,1-2 0,-1-1 0,45-9 0,-32 1 0,0 3 0,58 0 0,106 8 0,-80 1 0,566-2 0,-695 0 0,0 0 0,0 1 0,0-1 0,0 1 0,0 1 0,-1-1 0,1 1 0,0 0 0,9 5 0,-4 0 0,0 0 0,0 1 0,12 13 0,-17-16-227,0-1-1,0 1 1,0-1-1,1-1 1,8 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30.986"/>
    </inkml:context>
    <inkml:brush xml:id="br0">
      <inkml:brushProperty name="width" value="0.35" units="cm"/>
      <inkml:brushProperty name="height" value="0.35" units="cm"/>
      <inkml:brushProperty name="color" value="#191919"/>
    </inkml:brush>
  </inkml:definitions>
  <inkml:trace contextRef="#ctx0" brushRef="#br0">0 52 24534,'4371'0'0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34.139"/>
    </inkml:context>
    <inkml:brush xml:id="br0">
      <inkml:brushProperty name="width" value="0.35" units="cm"/>
      <inkml:brushProperty name="height" value="0.35" units="cm"/>
      <inkml:brushProperty name="color" value="#191919"/>
    </inkml:brush>
  </inkml:definitions>
  <inkml:trace contextRef="#ctx0" brushRef="#br0">1233 200 24575,'-91'-5'0,"-144"-24"0,-38-4 0,231 30 0,1-2 0,0-1 0,-46-15 0,-114-47 0,185 62-114,0 0 1,0 2-1,0 0 0,0 0 0,-1 2 1,0 0-1,1 1 0,-1 0 0,0 2 1,1 0-1,-26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37.313"/>
    </inkml:context>
    <inkml:brush xml:id="br0">
      <inkml:brushProperty name="width" value="0.35" units="cm"/>
      <inkml:brushProperty name="height" value="0.35" units="cm"/>
      <inkml:brushProperty name="color" value="#191919"/>
    </inkml:brush>
  </inkml:definitions>
  <inkml:trace contextRef="#ctx0" brushRef="#br0">1 1 24575,'4006'0'0,"-3993"0"-455,0 1 0,25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9T09:30:47.015"/>
    </inkml:context>
    <inkml:brush xml:id="br0">
      <inkml:brushProperty name="width" value="0.35" units="cm"/>
      <inkml:brushProperty name="height" value="0.35" units="cm"/>
      <inkml:brushProperty name="color" value="#191919"/>
    </inkml:brush>
  </inkml:definitions>
  <inkml:trace contextRef="#ctx0" brushRef="#br0">0 331 24575,'22'-2'0,"-1"0"0,0-1 0,0-1 0,34-11 0,-5 1 0,647-164 0,-386 121 0,-122 26 0,-120 21 0,113-4 0,73 15 0,-88 2 0,-68-5 0,117 5 0,-175 1 0,-1 3 0,0 1 0,0 2 0,0 1 0,42 20 0,-59-23 0,0-2 0,39 7 0,-37-8 0,0 0 0,31 12 0,168 49 0,-65-23 0,-132-35 0,1-2 0,-1-1 0,54 3 0,85-8 0,-68-2 0,-80 0 0,1 1 0,0-2 0,-1-1 0,0 0 0,0-1 0,0-1 0,0-1 0,-1 0 0,0-2 0,24-15 0,-31 19 37,1 0 0,0 1 0,0 0 0,0 1 0,1 0 0,18-2 0,27-7-1661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16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1A1A1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45.png"/><Relationship Id="rId3" Type="http://schemas.openxmlformats.org/officeDocument/2006/relationships/hyperlink" Target="https://www.example.com" TargetMode="External"/><Relationship Id="rId7" Type="http://schemas.openxmlformats.org/officeDocument/2006/relationships/image" Target="../media/image42.png"/><Relationship Id="rId12" Type="http://schemas.openxmlformats.org/officeDocument/2006/relationships/customXml" Target="../ink/ink25.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ustomXml" Target="../ink/ink22.xml"/><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customXml" Target="../ink/ink24.xml"/><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customXml" Target="../ink/ink26.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8.xml"/><Relationship Id="rId3" Type="http://schemas.openxmlformats.org/officeDocument/2006/relationships/image" Target="../media/image8.png"/><Relationship Id="rId7" Type="http://schemas.openxmlformats.org/officeDocument/2006/relationships/customXml" Target="../ink/ink5.xml"/><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customXml" Target="../ink/ink7.xml"/><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customXml" Target="../ink/ink6.xml"/><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10.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customXml" Target="../ink/ink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customXml" Target="../ink/ink1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customXml" Target="../ink/ink1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customXml" Target="../ink/ink20.xml"/><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customXml" Target="../ink/ink2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555677"/>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Meal Bridge:From leftovers to lifelines</a:t>
            </a:r>
            <a:endParaRPr lang="en-US" sz="4450" dirty="0"/>
          </a:p>
        </p:txBody>
      </p:sp>
      <p:sp>
        <p:nvSpPr>
          <p:cNvPr id="4" name="Text 1"/>
          <p:cNvSpPr/>
          <p:nvPr/>
        </p:nvSpPr>
        <p:spPr>
          <a:xfrm>
            <a:off x="793790" y="4313396"/>
            <a:ext cx="7556421" cy="1360527"/>
          </a:xfrm>
          <a:prstGeom prst="rect">
            <a:avLst/>
          </a:prstGeom>
          <a:noFill/>
          <a:ln/>
        </p:spPr>
        <p:txBody>
          <a:bodyPr wrap="square" lIns="0" tIns="0" rIns="0" bIns="0" rtlCol="0" anchor="t"/>
          <a:lstStyle/>
          <a:p>
            <a:pPr marL="0" indent="0" algn="ctr">
              <a:lnSpc>
                <a:spcPts val="3550"/>
              </a:lnSpc>
              <a:buNone/>
            </a:pPr>
            <a:r>
              <a:rPr lang="en-US" sz="2200" dirty="0">
                <a:solidFill>
                  <a:srgbClr val="E5DCE6"/>
                </a:solidFill>
                <a:latin typeface="Montserrat" pitchFamily="34" charset="0"/>
                <a:ea typeface="Montserrat" pitchFamily="34" charset="-122"/>
                <a:cs typeface="Montserrat" pitchFamily="34" charset="-120"/>
              </a:rPr>
              <a:t> </a:t>
            </a:r>
            <a:r>
              <a:rPr lang="en-US" sz="2200" dirty="0">
                <a:solidFill>
                  <a:srgbClr val="EEAEF6"/>
                </a:solidFill>
                <a:latin typeface="Montserrat" pitchFamily="34" charset="0"/>
                <a:ea typeface="Montserrat" pitchFamily="34" charset="-122"/>
                <a:cs typeface="Montserrat" pitchFamily="34" charset="-120"/>
              </a:rPr>
              <a:t>A new website enabling restaurants &amp; households to donate surplus food directly to NGOs, cutting out intermediaries and maximizing impact.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79846" y="1639610"/>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Conclusion</a:t>
            </a:r>
            <a:endParaRPr lang="en-US" sz="4450" dirty="0"/>
          </a:p>
        </p:txBody>
      </p:sp>
      <p:sp>
        <p:nvSpPr>
          <p:cNvPr id="3" name="Text 1"/>
          <p:cNvSpPr/>
          <p:nvPr/>
        </p:nvSpPr>
        <p:spPr>
          <a:xfrm>
            <a:off x="793790" y="2688550"/>
            <a:ext cx="13042821" cy="1956435"/>
          </a:xfrm>
          <a:prstGeom prst="rect">
            <a:avLst/>
          </a:prstGeom>
          <a:noFill/>
          <a:ln/>
        </p:spPr>
        <p:txBody>
          <a:bodyPr wrap="square" lIns="0" tIns="0" rIns="0" bIns="0" rtlCol="0" anchor="t"/>
          <a:lstStyle/>
          <a:p>
            <a:pPr marL="0" indent="0" algn="ctr">
              <a:lnSpc>
                <a:spcPts val="7700"/>
              </a:lnSpc>
              <a:buNone/>
            </a:pPr>
            <a:r>
              <a:rPr lang="en-US" sz="6150" b="1" dirty="0">
                <a:solidFill>
                  <a:srgbClr val="F9D933"/>
                </a:solidFill>
                <a:latin typeface="Bricolage Grotesque Extra Bold" pitchFamily="34" charset="0"/>
                <a:ea typeface="Bricolage Grotesque Extra Bold" pitchFamily="34" charset="-122"/>
                <a:cs typeface="Bricolage Grotesque Extra Bold" pitchFamily="34" charset="-120"/>
              </a:rPr>
              <a:t>A scalable, sustainable solution for a hunger-free future.</a:t>
            </a:r>
            <a:endParaRPr lang="en-US" sz="6150" dirty="0"/>
          </a:p>
        </p:txBody>
      </p:sp>
      <p:sp>
        <p:nvSpPr>
          <p:cNvPr id="4" name="Text 2"/>
          <p:cNvSpPr/>
          <p:nvPr/>
        </p:nvSpPr>
        <p:spPr>
          <a:xfrm>
            <a:off x="793790" y="4985147"/>
            <a:ext cx="13042821" cy="725805"/>
          </a:xfrm>
          <a:prstGeom prst="rect">
            <a:avLst/>
          </a:prstGeom>
          <a:noFill/>
          <a:ln/>
        </p:spPr>
        <p:txBody>
          <a:bodyPr wrap="square" lIns="0" tIns="0" rIns="0" bIns="0" rtlCol="0" anchor="t"/>
          <a:lstStyle/>
          <a:p>
            <a:pPr marL="0" indent="0" algn="ctr">
              <a:lnSpc>
                <a:spcPts val="2850"/>
              </a:lnSpc>
              <a:buNone/>
            </a:pPr>
            <a:r>
              <a:rPr lang="en-US" sz="1750" dirty="0">
                <a:solidFill>
                  <a:srgbClr val="E5DCE6"/>
                </a:solidFill>
                <a:latin typeface="Montserrat" pitchFamily="34" charset="0"/>
                <a:ea typeface="Montserrat" pitchFamily="34" charset="-122"/>
                <a:cs typeface="Montserrat" pitchFamily="34" charset="-120"/>
              </a:rPr>
              <a:t>This innovative platform streamlines food donation, empowering restaurants, households, and NGOs to fight hunger directly. Join us in creating a future where no food goes to waste.</a:t>
            </a:r>
            <a:endParaRPr lang="en-US" sz="1750" dirty="0"/>
          </a:p>
        </p:txBody>
      </p:sp>
      <p:pic>
        <p:nvPicPr>
          <p:cNvPr id="5" name="Image 0" descr="preencoded.png">
            <a:hlinkClick r:id="rId3"/>
          </p:cNvPr>
          <p:cNvPicPr>
            <a:picLocks noChangeAspect="1"/>
          </p:cNvPicPr>
          <p:nvPr/>
        </p:nvPicPr>
        <p:blipFill>
          <a:blip r:embed="rId4"/>
          <a:stretch>
            <a:fillRect/>
          </a:stretch>
        </p:blipFill>
        <p:spPr>
          <a:xfrm>
            <a:off x="793790" y="5966103"/>
            <a:ext cx="1772126" cy="623768"/>
          </a:xfrm>
          <a:prstGeom prst="rect">
            <a:avLst/>
          </a:prstGeom>
        </p:spPr>
      </p:pic>
      <p:pic>
        <p:nvPicPr>
          <p:cNvPr id="6" name="Image 1" descr="preencoded.png">
            <a:hlinkClick r:id="rId3"/>
          </p:cNvPr>
          <p:cNvPicPr>
            <a:picLocks noChangeAspect="1"/>
          </p:cNvPicPr>
          <p:nvPr/>
        </p:nvPicPr>
        <p:blipFill>
          <a:blip r:embed="rId5"/>
          <a:stretch>
            <a:fillRect/>
          </a:stretch>
        </p:blipFill>
        <p:spPr>
          <a:xfrm>
            <a:off x="2679263" y="5966103"/>
            <a:ext cx="1917502" cy="623768"/>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50C5169E-C6B4-5BA8-87B7-B85B5B6AF5A6}"/>
                  </a:ext>
                </a:extLst>
              </p14:cNvPr>
              <p14:cNvContentPartPr/>
              <p14:nvPr/>
            </p14:nvContentPartPr>
            <p14:xfrm>
              <a:off x="12883468" y="7841806"/>
              <a:ext cx="1564920" cy="13680"/>
            </p14:xfrm>
          </p:contentPart>
        </mc:Choice>
        <mc:Fallback>
          <p:pic>
            <p:nvPicPr>
              <p:cNvPr id="8" name="Ink 7">
                <a:extLst>
                  <a:ext uri="{FF2B5EF4-FFF2-40B4-BE49-F238E27FC236}">
                    <a16:creationId xmlns:a16="http://schemas.microsoft.com/office/drawing/2014/main" id="{50C5169E-C6B4-5BA8-87B7-B85B5B6AF5A6}"/>
                  </a:ext>
                </a:extLst>
              </p:cNvPr>
              <p:cNvPicPr/>
              <p:nvPr/>
            </p:nvPicPr>
            <p:blipFill>
              <a:blip r:embed="rId7"/>
              <a:stretch>
                <a:fillRect/>
              </a:stretch>
            </p:blipFill>
            <p:spPr>
              <a:xfrm>
                <a:off x="12820828" y="7778806"/>
                <a:ext cx="16905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3BF5BCE7-1D7E-A2CF-D7D9-11F09AD4AD6E}"/>
                  </a:ext>
                </a:extLst>
              </p14:cNvPr>
              <p14:cNvContentPartPr/>
              <p14:nvPr/>
            </p14:nvContentPartPr>
            <p14:xfrm>
              <a:off x="12930628" y="7900126"/>
              <a:ext cx="1620720" cy="95400"/>
            </p14:xfrm>
          </p:contentPart>
        </mc:Choice>
        <mc:Fallback>
          <p:pic>
            <p:nvPicPr>
              <p:cNvPr id="9" name="Ink 8">
                <a:extLst>
                  <a:ext uri="{FF2B5EF4-FFF2-40B4-BE49-F238E27FC236}">
                    <a16:creationId xmlns:a16="http://schemas.microsoft.com/office/drawing/2014/main" id="{3BF5BCE7-1D7E-A2CF-D7D9-11F09AD4AD6E}"/>
                  </a:ext>
                </a:extLst>
              </p:cNvPr>
              <p:cNvPicPr/>
              <p:nvPr/>
            </p:nvPicPr>
            <p:blipFill>
              <a:blip r:embed="rId9"/>
              <a:stretch>
                <a:fillRect/>
              </a:stretch>
            </p:blipFill>
            <p:spPr>
              <a:xfrm>
                <a:off x="12867988" y="7837126"/>
                <a:ext cx="17463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656B2F3B-2B13-0850-ADC4-CD438C33EFFD}"/>
                  </a:ext>
                </a:extLst>
              </p14:cNvPr>
              <p14:cNvContentPartPr/>
              <p14:nvPr/>
            </p14:nvContentPartPr>
            <p14:xfrm>
              <a:off x="12918388" y="7946926"/>
              <a:ext cx="1550160" cy="178200"/>
            </p14:xfrm>
          </p:contentPart>
        </mc:Choice>
        <mc:Fallback>
          <p:pic>
            <p:nvPicPr>
              <p:cNvPr id="10" name="Ink 9">
                <a:extLst>
                  <a:ext uri="{FF2B5EF4-FFF2-40B4-BE49-F238E27FC236}">
                    <a16:creationId xmlns:a16="http://schemas.microsoft.com/office/drawing/2014/main" id="{656B2F3B-2B13-0850-ADC4-CD438C33EFFD}"/>
                  </a:ext>
                </a:extLst>
              </p:cNvPr>
              <p:cNvPicPr/>
              <p:nvPr/>
            </p:nvPicPr>
            <p:blipFill>
              <a:blip r:embed="rId11"/>
              <a:stretch>
                <a:fillRect/>
              </a:stretch>
            </p:blipFill>
            <p:spPr>
              <a:xfrm>
                <a:off x="12855748" y="7883926"/>
                <a:ext cx="16758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31FE4447-FAC8-0A55-F836-4ECD6483FC0F}"/>
                  </a:ext>
                </a:extLst>
              </p14:cNvPr>
              <p14:cNvContentPartPr/>
              <p14:nvPr/>
            </p14:nvContentPartPr>
            <p14:xfrm>
              <a:off x="421708" y="5565009"/>
              <a:ext cx="1878120" cy="1209600"/>
            </p14:xfrm>
          </p:contentPart>
        </mc:Choice>
        <mc:Fallback>
          <p:pic>
            <p:nvPicPr>
              <p:cNvPr id="11" name="Ink 10">
                <a:extLst>
                  <a:ext uri="{FF2B5EF4-FFF2-40B4-BE49-F238E27FC236}">
                    <a16:creationId xmlns:a16="http://schemas.microsoft.com/office/drawing/2014/main" id="{31FE4447-FAC8-0A55-F836-4ECD6483FC0F}"/>
                  </a:ext>
                </a:extLst>
              </p:cNvPr>
              <p:cNvPicPr/>
              <p:nvPr/>
            </p:nvPicPr>
            <p:blipFill>
              <a:blip r:embed="rId13"/>
              <a:stretch>
                <a:fillRect/>
              </a:stretch>
            </p:blipFill>
            <p:spPr>
              <a:xfrm>
                <a:off x="359068" y="5502369"/>
                <a:ext cx="2003760" cy="1335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1EF60DA6-7A7D-7919-DF72-22E4C8F9B4BD}"/>
                  </a:ext>
                </a:extLst>
              </p14:cNvPr>
              <p14:cNvContentPartPr/>
              <p14:nvPr/>
            </p14:nvContentPartPr>
            <p14:xfrm>
              <a:off x="811948" y="5813409"/>
              <a:ext cx="4483440" cy="893880"/>
            </p14:xfrm>
          </p:contentPart>
        </mc:Choice>
        <mc:Fallback>
          <p:pic>
            <p:nvPicPr>
              <p:cNvPr id="12" name="Ink 11">
                <a:extLst>
                  <a:ext uri="{FF2B5EF4-FFF2-40B4-BE49-F238E27FC236}">
                    <a16:creationId xmlns:a16="http://schemas.microsoft.com/office/drawing/2014/main" id="{1EF60DA6-7A7D-7919-DF72-22E4C8F9B4BD}"/>
                  </a:ext>
                </a:extLst>
              </p:cNvPr>
              <p:cNvPicPr/>
              <p:nvPr/>
            </p:nvPicPr>
            <p:blipFill>
              <a:blip r:embed="rId15"/>
              <a:stretch>
                <a:fillRect/>
              </a:stretch>
            </p:blipFill>
            <p:spPr>
              <a:xfrm>
                <a:off x="748948" y="5750409"/>
                <a:ext cx="4609080" cy="10195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1857" y="451009"/>
            <a:ext cx="4084796" cy="510540"/>
          </a:xfrm>
          <a:prstGeom prst="rect">
            <a:avLst/>
          </a:prstGeom>
          <a:noFill/>
          <a:ln/>
        </p:spPr>
        <p:txBody>
          <a:bodyPr wrap="none" lIns="0" tIns="0" rIns="0" bIns="0" rtlCol="0" anchor="t"/>
          <a:lstStyle/>
          <a:p>
            <a:pPr marL="0" indent="0" algn="l">
              <a:lnSpc>
                <a:spcPts val="4000"/>
              </a:lnSpc>
              <a:buNone/>
            </a:pPr>
            <a:r>
              <a:rPr lang="en-US" sz="3200" b="1" dirty="0">
                <a:solidFill>
                  <a:srgbClr val="EEAEF6"/>
                </a:solidFill>
                <a:latin typeface="Bricolage Grotesque Extra Bold" pitchFamily="34" charset="0"/>
                <a:ea typeface="Bricolage Grotesque Extra Bold" pitchFamily="34" charset="-122"/>
                <a:cs typeface="Bricolage Grotesque Extra Bold" pitchFamily="34" charset="-120"/>
              </a:rPr>
              <a:t>Problem Statement</a:t>
            </a:r>
            <a:endParaRPr lang="en-US" sz="3200" dirty="0"/>
          </a:p>
        </p:txBody>
      </p:sp>
      <p:sp>
        <p:nvSpPr>
          <p:cNvPr id="3" name="Text 1"/>
          <p:cNvSpPr/>
          <p:nvPr/>
        </p:nvSpPr>
        <p:spPr>
          <a:xfrm>
            <a:off x="571857" y="1353622"/>
            <a:ext cx="6544032" cy="1568053"/>
          </a:xfrm>
          <a:prstGeom prst="rect">
            <a:avLst/>
          </a:prstGeom>
          <a:noFill/>
          <a:ln/>
        </p:spPr>
        <p:txBody>
          <a:bodyPr wrap="square" lIns="0" tIns="0" rIns="0" bIns="0" rtlCol="0" anchor="t"/>
          <a:lstStyle/>
          <a:p>
            <a:pPr marL="0" indent="0" algn="l">
              <a:lnSpc>
                <a:spcPts val="2050"/>
              </a:lnSpc>
              <a:buNone/>
            </a:pPr>
            <a:r>
              <a:rPr lang="en-US" sz="2000" dirty="0">
                <a:solidFill>
                  <a:srgbClr val="E5DCE6"/>
                </a:solidFill>
                <a:latin typeface="Montserrat" pitchFamily="34" charset="0"/>
                <a:ea typeface="Montserrat" pitchFamily="34" charset="-122"/>
                <a:cs typeface="Montserrat" pitchFamily="34" charset="-120"/>
              </a:rPr>
              <a:t>Every single day, tons of perfectly edible food is discarded in restaurants, homes, and cafeterias — not due to spoilage, but due to the absence of a simple, efficient system to track and redirect it. While millions go hungry, nutritious meals end up in landfills. Our mission is to harness technology to track, analyze, and reroute this excess food to those who need it most — bridging the tragic gap between waste and want.</a:t>
            </a:r>
            <a:endParaRPr lang="en-US" sz="2000" dirty="0"/>
          </a:p>
        </p:txBody>
      </p:sp>
      <p:pic>
        <p:nvPicPr>
          <p:cNvPr id="4" name="Image 0" descr="preencoded.png"/>
          <p:cNvPicPr>
            <a:picLocks noChangeAspect="1"/>
          </p:cNvPicPr>
          <p:nvPr/>
        </p:nvPicPr>
        <p:blipFill>
          <a:blip r:embed="rId3"/>
          <a:stretch>
            <a:fillRect/>
          </a:stretch>
        </p:blipFill>
        <p:spPr>
          <a:xfrm>
            <a:off x="7522131" y="1390293"/>
            <a:ext cx="3567351" cy="5351026"/>
          </a:xfrm>
          <a:prstGeom prst="rect">
            <a:avLst/>
          </a:prstGeom>
        </p:spPr>
      </p:pic>
      <p:sp>
        <p:nvSpPr>
          <p:cNvPr id="5" name="Text 2"/>
          <p:cNvSpPr/>
          <p:nvPr/>
        </p:nvSpPr>
        <p:spPr>
          <a:xfrm>
            <a:off x="7522131" y="6925032"/>
            <a:ext cx="6544032" cy="261342"/>
          </a:xfrm>
          <a:prstGeom prst="rect">
            <a:avLst/>
          </a:prstGeom>
          <a:noFill/>
          <a:ln/>
        </p:spPr>
        <p:txBody>
          <a:bodyPr wrap="none" lIns="0" tIns="0" rIns="0" bIns="0" rtlCol="0" anchor="t"/>
          <a:lstStyle/>
          <a:p>
            <a:pPr marL="0" indent="0" algn="l">
              <a:lnSpc>
                <a:spcPts val="2050"/>
              </a:lnSpc>
              <a:buNone/>
            </a:pPr>
            <a:endParaRPr lang="en-US" sz="1250" dirty="0"/>
          </a:p>
        </p:txBody>
      </p:sp>
      <p:sp>
        <p:nvSpPr>
          <p:cNvPr id="6" name="Text 3"/>
          <p:cNvSpPr/>
          <p:nvPr/>
        </p:nvSpPr>
        <p:spPr>
          <a:xfrm>
            <a:off x="571857" y="7517130"/>
            <a:ext cx="13486686" cy="261342"/>
          </a:xfrm>
          <a:prstGeom prst="rect">
            <a:avLst/>
          </a:prstGeom>
          <a:noFill/>
          <a:ln/>
        </p:spPr>
        <p:txBody>
          <a:bodyPr wrap="none" lIns="0" tIns="0" rIns="0" bIns="0" rtlCol="0" anchor="t"/>
          <a:lstStyle/>
          <a:p>
            <a:pPr marL="0" indent="0" algn="l">
              <a:lnSpc>
                <a:spcPts val="2050"/>
              </a:lnSpc>
              <a:buNone/>
            </a:pPr>
            <a:r>
              <a:rPr lang="en-US" sz="1250" dirty="0">
                <a:solidFill>
                  <a:srgbClr val="E5DCE6"/>
                </a:solidFill>
                <a:latin typeface="Montserrat" pitchFamily="34" charset="0"/>
                <a:ea typeface="Montserrat" pitchFamily="34" charset="-122"/>
                <a:cs typeface="Montserrat" pitchFamily="34" charset="-120"/>
              </a:rPr>
              <a:t>This platform addresses the critical gap between food surplus and those in need, aiming to streamline the process and reduce waste.</a:t>
            </a:r>
            <a:endParaRPr lang="en-US" sz="1250" dirty="0"/>
          </a:p>
        </p:txBody>
      </p:sp>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3F33441D-6BA7-3D33-3571-73C212E28759}"/>
                  </a:ext>
                </a:extLst>
              </p14:cNvPr>
              <p14:cNvContentPartPr/>
              <p14:nvPr/>
            </p14:nvContentPartPr>
            <p14:xfrm>
              <a:off x="13071388" y="7819126"/>
              <a:ext cx="1289880" cy="720"/>
            </p14:xfrm>
          </p:contentPart>
        </mc:Choice>
        <mc:Fallback>
          <p:pic>
            <p:nvPicPr>
              <p:cNvPr id="15" name="Ink 14">
                <a:extLst>
                  <a:ext uri="{FF2B5EF4-FFF2-40B4-BE49-F238E27FC236}">
                    <a16:creationId xmlns:a16="http://schemas.microsoft.com/office/drawing/2014/main" id="{3F33441D-6BA7-3D33-3571-73C212E28759}"/>
                  </a:ext>
                </a:extLst>
              </p:cNvPr>
              <p:cNvPicPr/>
              <p:nvPr/>
            </p:nvPicPr>
            <p:blipFill>
              <a:blip r:embed="rId5"/>
              <a:stretch>
                <a:fillRect/>
              </a:stretch>
            </p:blipFill>
            <p:spPr>
              <a:xfrm>
                <a:off x="13008388" y="7693126"/>
                <a:ext cx="1415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67076E7C-462A-7967-0322-DEAD4C6C7714}"/>
                  </a:ext>
                </a:extLst>
              </p14:cNvPr>
              <p14:cNvContentPartPr/>
              <p14:nvPr/>
            </p14:nvContentPartPr>
            <p14:xfrm>
              <a:off x="12906868" y="7819126"/>
              <a:ext cx="129960" cy="24480"/>
            </p14:xfrm>
          </p:contentPart>
        </mc:Choice>
        <mc:Fallback>
          <p:pic>
            <p:nvPicPr>
              <p:cNvPr id="16" name="Ink 15">
                <a:extLst>
                  <a:ext uri="{FF2B5EF4-FFF2-40B4-BE49-F238E27FC236}">
                    <a16:creationId xmlns:a16="http://schemas.microsoft.com/office/drawing/2014/main" id="{67076E7C-462A-7967-0322-DEAD4C6C7714}"/>
                  </a:ext>
                </a:extLst>
              </p:cNvPr>
              <p:cNvPicPr/>
              <p:nvPr/>
            </p:nvPicPr>
            <p:blipFill>
              <a:blip r:embed="rId7"/>
              <a:stretch>
                <a:fillRect/>
              </a:stretch>
            </p:blipFill>
            <p:spPr>
              <a:xfrm>
                <a:off x="12843868" y="7756486"/>
                <a:ext cx="2556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39C4BC28-1E1C-6017-D077-10F72972EA1A}"/>
                  </a:ext>
                </a:extLst>
              </p14:cNvPr>
              <p14:cNvContentPartPr/>
              <p14:nvPr/>
            </p14:nvContentPartPr>
            <p14:xfrm>
              <a:off x="12906868" y="7912006"/>
              <a:ext cx="1595520" cy="24840"/>
            </p14:xfrm>
          </p:contentPart>
        </mc:Choice>
        <mc:Fallback>
          <p:pic>
            <p:nvPicPr>
              <p:cNvPr id="17" name="Ink 16">
                <a:extLst>
                  <a:ext uri="{FF2B5EF4-FFF2-40B4-BE49-F238E27FC236}">
                    <a16:creationId xmlns:a16="http://schemas.microsoft.com/office/drawing/2014/main" id="{39C4BC28-1E1C-6017-D077-10F72972EA1A}"/>
                  </a:ext>
                </a:extLst>
              </p:cNvPr>
              <p:cNvPicPr/>
              <p:nvPr/>
            </p:nvPicPr>
            <p:blipFill>
              <a:blip r:embed="rId9"/>
              <a:stretch>
                <a:fillRect/>
              </a:stretch>
            </p:blipFill>
            <p:spPr>
              <a:xfrm>
                <a:off x="12843868" y="7849366"/>
                <a:ext cx="17211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95580914-3C75-AFB9-3A8A-3A8EDD8666AC}"/>
                  </a:ext>
                </a:extLst>
              </p14:cNvPr>
              <p14:cNvContentPartPr/>
              <p14:nvPr/>
            </p14:nvContentPartPr>
            <p14:xfrm>
              <a:off x="12895348" y="8041966"/>
              <a:ext cx="1607040" cy="12600"/>
            </p14:xfrm>
          </p:contentPart>
        </mc:Choice>
        <mc:Fallback>
          <p:pic>
            <p:nvPicPr>
              <p:cNvPr id="18" name="Ink 17">
                <a:extLst>
                  <a:ext uri="{FF2B5EF4-FFF2-40B4-BE49-F238E27FC236}">
                    <a16:creationId xmlns:a16="http://schemas.microsoft.com/office/drawing/2014/main" id="{95580914-3C75-AFB9-3A8A-3A8EDD8666AC}"/>
                  </a:ext>
                </a:extLst>
              </p:cNvPr>
              <p:cNvPicPr/>
              <p:nvPr/>
            </p:nvPicPr>
            <p:blipFill>
              <a:blip r:embed="rId11"/>
              <a:stretch>
                <a:fillRect/>
              </a:stretch>
            </p:blipFill>
            <p:spPr>
              <a:xfrm>
                <a:off x="12832348" y="7978966"/>
                <a:ext cx="1732680" cy="1382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626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User Personas</a:t>
            </a:r>
            <a:endParaRPr lang="en-US" sz="4450" dirty="0"/>
          </a:p>
        </p:txBody>
      </p:sp>
      <p:pic>
        <p:nvPicPr>
          <p:cNvPr id="3" name="Image 0" descr="preencoded.png"/>
          <p:cNvPicPr>
            <a:picLocks noChangeAspect="1"/>
          </p:cNvPicPr>
          <p:nvPr/>
        </p:nvPicPr>
        <p:blipFill>
          <a:blip r:embed="rId3"/>
          <a:stretch>
            <a:fillRect/>
          </a:stretch>
        </p:blipFill>
        <p:spPr>
          <a:xfrm>
            <a:off x="793790" y="2698671"/>
            <a:ext cx="566976" cy="566976"/>
          </a:xfrm>
          <a:prstGeom prst="rect">
            <a:avLst/>
          </a:prstGeom>
        </p:spPr>
      </p:pic>
      <p:sp>
        <p:nvSpPr>
          <p:cNvPr id="4" name="Text 1"/>
          <p:cNvSpPr/>
          <p:nvPr/>
        </p:nvSpPr>
        <p:spPr>
          <a:xfrm>
            <a:off x="1644253" y="28333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Restaurant Owner</a:t>
            </a:r>
            <a:endParaRPr lang="en-US" sz="2200" dirty="0"/>
          </a:p>
        </p:txBody>
      </p:sp>
      <p:sp>
        <p:nvSpPr>
          <p:cNvPr id="5" name="Text 2"/>
          <p:cNvSpPr/>
          <p:nvPr/>
        </p:nvSpPr>
        <p:spPr>
          <a:xfrm>
            <a:off x="1644253" y="3323749"/>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Wants to donate surplus food quickly and easily after closing, ensuring minimal waste and positive community impact.</a:t>
            </a:r>
            <a:endParaRPr lang="en-US" sz="1750" dirty="0"/>
          </a:p>
        </p:txBody>
      </p:sp>
      <p:pic>
        <p:nvPicPr>
          <p:cNvPr id="6" name="Image 1" descr="preencoded.png"/>
          <p:cNvPicPr>
            <a:picLocks noChangeAspect="1"/>
          </p:cNvPicPr>
          <p:nvPr/>
        </p:nvPicPr>
        <p:blipFill>
          <a:blip r:embed="rId4"/>
          <a:stretch>
            <a:fillRect/>
          </a:stretch>
        </p:blipFill>
        <p:spPr>
          <a:xfrm>
            <a:off x="7456884" y="2698671"/>
            <a:ext cx="566976" cy="566976"/>
          </a:xfrm>
          <a:prstGeom prst="rect">
            <a:avLst/>
          </a:prstGeom>
        </p:spPr>
      </p:pic>
      <p:sp>
        <p:nvSpPr>
          <p:cNvPr id="7" name="Text 3"/>
          <p:cNvSpPr/>
          <p:nvPr/>
        </p:nvSpPr>
        <p:spPr>
          <a:xfrm>
            <a:off x="8307348" y="28333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Household Donor</a:t>
            </a:r>
            <a:endParaRPr lang="en-US" sz="2200" dirty="0"/>
          </a:p>
        </p:txBody>
      </p:sp>
      <p:sp>
        <p:nvSpPr>
          <p:cNvPr id="8" name="Text 4"/>
          <p:cNvSpPr/>
          <p:nvPr/>
        </p:nvSpPr>
        <p:spPr>
          <a:xfrm>
            <a:off x="8307348" y="3323749"/>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Occasional donor with leftover event food or pantry items, seeking a simple, direct way to contribute.</a:t>
            </a:r>
            <a:endParaRPr lang="en-US" sz="1750" dirty="0"/>
          </a:p>
        </p:txBody>
      </p:sp>
      <p:pic>
        <p:nvPicPr>
          <p:cNvPr id="9" name="Image 2" descr="preencoded.png"/>
          <p:cNvPicPr>
            <a:picLocks noChangeAspect="1"/>
          </p:cNvPicPr>
          <p:nvPr/>
        </p:nvPicPr>
        <p:blipFill>
          <a:blip r:embed="rId5"/>
          <a:stretch>
            <a:fillRect/>
          </a:stretch>
        </p:blipFill>
        <p:spPr>
          <a:xfrm>
            <a:off x="793790" y="4979432"/>
            <a:ext cx="566976" cy="566976"/>
          </a:xfrm>
          <a:prstGeom prst="rect">
            <a:avLst/>
          </a:prstGeom>
        </p:spPr>
      </p:pic>
      <p:sp>
        <p:nvSpPr>
          <p:cNvPr id="10" name="Text 5"/>
          <p:cNvSpPr/>
          <p:nvPr/>
        </p:nvSpPr>
        <p:spPr>
          <a:xfrm>
            <a:off x="1644253" y="51140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NGO Coordinator</a:t>
            </a:r>
            <a:endParaRPr lang="en-US" sz="2200" dirty="0"/>
          </a:p>
        </p:txBody>
      </p:sp>
      <p:sp>
        <p:nvSpPr>
          <p:cNvPr id="11" name="Text 6"/>
          <p:cNvSpPr/>
          <p:nvPr/>
        </p:nvSpPr>
        <p:spPr>
          <a:xfrm>
            <a:off x="1644253" y="5604510"/>
            <a:ext cx="5529143"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Needs reliable, real-time access to food donations to distribute to beneficiaries, minimizing logistical overhead.</a:t>
            </a:r>
            <a:endParaRPr lang="en-US" sz="1750" dirty="0"/>
          </a:p>
        </p:txBody>
      </p:sp>
      <p:pic>
        <p:nvPicPr>
          <p:cNvPr id="12" name="Image 3" descr="preencoded.png"/>
          <p:cNvPicPr>
            <a:picLocks noChangeAspect="1"/>
          </p:cNvPicPr>
          <p:nvPr/>
        </p:nvPicPr>
        <p:blipFill>
          <a:blip r:embed="rId6"/>
          <a:stretch>
            <a:fillRect/>
          </a:stretch>
        </p:blipFill>
        <p:spPr>
          <a:xfrm>
            <a:off x="7456884" y="4979432"/>
            <a:ext cx="566976" cy="566976"/>
          </a:xfrm>
          <a:prstGeom prst="rect">
            <a:avLst/>
          </a:prstGeom>
        </p:spPr>
      </p:pic>
      <p:sp>
        <p:nvSpPr>
          <p:cNvPr id="13" name="Text 7"/>
          <p:cNvSpPr/>
          <p:nvPr/>
        </p:nvSpPr>
        <p:spPr>
          <a:xfrm>
            <a:off x="8307348" y="51140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Platform Admin</a:t>
            </a:r>
            <a:endParaRPr lang="en-US" sz="2200" dirty="0"/>
          </a:p>
        </p:txBody>
      </p:sp>
      <p:sp>
        <p:nvSpPr>
          <p:cNvPr id="14" name="Text 8"/>
          <p:cNvSpPr/>
          <p:nvPr/>
        </p:nvSpPr>
        <p:spPr>
          <a:xfrm>
            <a:off x="8307348" y="5604510"/>
            <a:ext cx="5529263"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Manages listings, verifies users, and ensures the smooth and secure operation of the donation ecosystem.</a:t>
            </a:r>
            <a:endParaRPr lang="en-US" sz="1750" dirty="0"/>
          </a:p>
        </p:txBody>
      </p:sp>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383F1936-9914-0943-97FC-C0399FEE7DB9}"/>
                  </a:ext>
                </a:extLst>
              </p14:cNvPr>
              <p14:cNvContentPartPr/>
              <p14:nvPr/>
            </p14:nvContentPartPr>
            <p14:xfrm>
              <a:off x="12906868" y="7782406"/>
              <a:ext cx="1515960" cy="48600"/>
            </p14:xfrm>
          </p:contentPart>
        </mc:Choice>
        <mc:Fallback>
          <p:pic>
            <p:nvPicPr>
              <p:cNvPr id="17" name="Ink 16">
                <a:extLst>
                  <a:ext uri="{FF2B5EF4-FFF2-40B4-BE49-F238E27FC236}">
                    <a16:creationId xmlns:a16="http://schemas.microsoft.com/office/drawing/2014/main" id="{383F1936-9914-0943-97FC-C0399FEE7DB9}"/>
                  </a:ext>
                </a:extLst>
              </p:cNvPr>
              <p:cNvPicPr/>
              <p:nvPr/>
            </p:nvPicPr>
            <p:blipFill>
              <a:blip r:embed="rId8"/>
              <a:stretch>
                <a:fillRect/>
              </a:stretch>
            </p:blipFill>
            <p:spPr>
              <a:xfrm>
                <a:off x="12843868" y="7719766"/>
                <a:ext cx="16416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BCE1AF5C-7E79-98E6-EED7-BBE86220EC13}"/>
                  </a:ext>
                </a:extLst>
              </p14:cNvPr>
              <p14:cNvContentPartPr/>
              <p14:nvPr/>
            </p14:nvContentPartPr>
            <p14:xfrm>
              <a:off x="12906868" y="7959526"/>
              <a:ext cx="1573920" cy="720"/>
            </p14:xfrm>
          </p:contentPart>
        </mc:Choice>
        <mc:Fallback>
          <p:pic>
            <p:nvPicPr>
              <p:cNvPr id="19" name="Ink 18">
                <a:extLst>
                  <a:ext uri="{FF2B5EF4-FFF2-40B4-BE49-F238E27FC236}">
                    <a16:creationId xmlns:a16="http://schemas.microsoft.com/office/drawing/2014/main" id="{BCE1AF5C-7E79-98E6-EED7-BBE86220EC13}"/>
                  </a:ext>
                </a:extLst>
              </p:cNvPr>
              <p:cNvPicPr/>
              <p:nvPr/>
            </p:nvPicPr>
            <p:blipFill>
              <a:blip r:embed="rId10"/>
              <a:stretch>
                <a:fillRect/>
              </a:stretch>
            </p:blipFill>
            <p:spPr>
              <a:xfrm>
                <a:off x="12843868" y="7833526"/>
                <a:ext cx="16995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28A6CC73-1EA7-3163-41C3-88BA0251B132}"/>
                  </a:ext>
                </a:extLst>
              </p14:cNvPr>
              <p14:cNvContentPartPr/>
              <p14:nvPr/>
            </p14:nvContentPartPr>
            <p14:xfrm>
              <a:off x="13917028" y="7806166"/>
              <a:ext cx="444240" cy="72000"/>
            </p14:xfrm>
          </p:contentPart>
        </mc:Choice>
        <mc:Fallback>
          <p:pic>
            <p:nvPicPr>
              <p:cNvPr id="20" name="Ink 19">
                <a:extLst>
                  <a:ext uri="{FF2B5EF4-FFF2-40B4-BE49-F238E27FC236}">
                    <a16:creationId xmlns:a16="http://schemas.microsoft.com/office/drawing/2014/main" id="{28A6CC73-1EA7-3163-41C3-88BA0251B132}"/>
                  </a:ext>
                </a:extLst>
              </p:cNvPr>
              <p:cNvPicPr/>
              <p:nvPr/>
            </p:nvPicPr>
            <p:blipFill>
              <a:blip r:embed="rId12"/>
              <a:stretch>
                <a:fillRect/>
              </a:stretch>
            </p:blipFill>
            <p:spPr>
              <a:xfrm>
                <a:off x="13854028" y="7743166"/>
                <a:ext cx="5698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1" name="Ink 20">
                <a:extLst>
                  <a:ext uri="{FF2B5EF4-FFF2-40B4-BE49-F238E27FC236}">
                    <a16:creationId xmlns:a16="http://schemas.microsoft.com/office/drawing/2014/main" id="{99861556-FD6E-220D-C26F-65CC4C806365}"/>
                  </a:ext>
                </a:extLst>
              </p14:cNvPr>
              <p14:cNvContentPartPr/>
              <p14:nvPr/>
            </p14:nvContentPartPr>
            <p14:xfrm>
              <a:off x="12930628" y="8065006"/>
              <a:ext cx="1465920" cy="2520"/>
            </p14:xfrm>
          </p:contentPart>
        </mc:Choice>
        <mc:Fallback>
          <p:pic>
            <p:nvPicPr>
              <p:cNvPr id="21" name="Ink 20">
                <a:extLst>
                  <a:ext uri="{FF2B5EF4-FFF2-40B4-BE49-F238E27FC236}">
                    <a16:creationId xmlns:a16="http://schemas.microsoft.com/office/drawing/2014/main" id="{99861556-FD6E-220D-C26F-65CC4C806365}"/>
                  </a:ext>
                </a:extLst>
              </p:cNvPr>
              <p:cNvPicPr/>
              <p:nvPr/>
            </p:nvPicPr>
            <p:blipFill>
              <a:blip r:embed="rId14"/>
              <a:stretch>
                <a:fillRect/>
              </a:stretch>
            </p:blipFill>
            <p:spPr>
              <a:xfrm>
                <a:off x="12867988" y="8002366"/>
                <a:ext cx="1591560" cy="1281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15073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System Architecture Overview</a:t>
            </a:r>
            <a:endParaRPr lang="en-US" sz="4450" dirty="0"/>
          </a:p>
        </p:txBody>
      </p:sp>
      <p:sp>
        <p:nvSpPr>
          <p:cNvPr id="4" name="Text 1"/>
          <p:cNvSpPr/>
          <p:nvPr/>
        </p:nvSpPr>
        <p:spPr>
          <a:xfrm>
            <a:off x="6280190" y="3135273"/>
            <a:ext cx="2862382" cy="354330"/>
          </a:xfrm>
          <a:prstGeom prst="rect">
            <a:avLst/>
          </a:prstGeom>
          <a:noFill/>
          <a:ln/>
        </p:spPr>
        <p:txBody>
          <a:bodyPr wrap="none" lIns="0" tIns="0" rIns="0" bIns="0" rtlCol="0" anchor="t"/>
          <a:lstStyle/>
          <a:p>
            <a:pPr marL="0" indent="0" algn="l">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Frontend &amp; Backend</a:t>
            </a:r>
            <a:endParaRPr lang="en-US" sz="2200" dirty="0"/>
          </a:p>
        </p:txBody>
      </p:sp>
      <p:sp>
        <p:nvSpPr>
          <p:cNvPr id="5" name="Text 2"/>
          <p:cNvSpPr/>
          <p:nvPr/>
        </p:nvSpPr>
        <p:spPr>
          <a:xfrm>
            <a:off x="6280190" y="3716417"/>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Responsive web app with a dark-themed UI/UX, supported by a secure backend database for user profiles and food listings.</a:t>
            </a:r>
            <a:endParaRPr lang="en-US" sz="1750" dirty="0"/>
          </a:p>
        </p:txBody>
      </p:sp>
      <p:sp>
        <p:nvSpPr>
          <p:cNvPr id="6" name="Text 3"/>
          <p:cNvSpPr/>
          <p:nvPr/>
        </p:nvSpPr>
        <p:spPr>
          <a:xfrm>
            <a:off x="10342721" y="3135273"/>
            <a:ext cx="2912269" cy="354330"/>
          </a:xfrm>
          <a:prstGeom prst="rect">
            <a:avLst/>
          </a:prstGeom>
          <a:noFill/>
          <a:ln/>
        </p:spPr>
        <p:txBody>
          <a:bodyPr wrap="none" lIns="0" tIns="0" rIns="0" bIns="0" rtlCol="0" anchor="t"/>
          <a:lstStyle/>
          <a:p>
            <a:pPr marL="0" indent="0" algn="l">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API &amp; Authentication</a:t>
            </a:r>
            <a:endParaRPr lang="en-US" sz="2200" dirty="0"/>
          </a:p>
        </p:txBody>
      </p:sp>
      <p:sp>
        <p:nvSpPr>
          <p:cNvPr id="7" name="Text 4"/>
          <p:cNvSpPr/>
          <p:nvPr/>
        </p:nvSpPr>
        <p:spPr>
          <a:xfrm>
            <a:off x="10342721" y="3716417"/>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An API layer handles uploads, notifications, and real-time updates. Role-based authentication ensures secure access for donors, NGOs, and admins.</a:t>
            </a:r>
            <a:endParaRPr lang="en-US" sz="1750" dirty="0"/>
          </a:p>
        </p:txBody>
      </p:sp>
      <p:sp>
        <p:nvSpPr>
          <p:cNvPr id="8" name="Text 5"/>
          <p:cNvSpPr/>
          <p:nvPr/>
        </p:nvSpPr>
        <p:spPr>
          <a:xfrm>
            <a:off x="6280190" y="635305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Crucially, there is no driver logistics module; NGOs coordinate pickups directly, simplifying the supply chain.</a:t>
            </a:r>
            <a:endParaRPr lang="en-US" sz="1750"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8D14DA1B-261D-99BB-DB3D-1140C2102146}"/>
                  </a:ext>
                </a:extLst>
              </p14:cNvPr>
              <p14:cNvContentPartPr/>
              <p14:nvPr/>
            </p14:nvContentPartPr>
            <p14:xfrm>
              <a:off x="12954028" y="7759006"/>
              <a:ext cx="1460520" cy="119160"/>
            </p14:xfrm>
          </p:contentPart>
        </mc:Choice>
        <mc:Fallback>
          <p:pic>
            <p:nvPicPr>
              <p:cNvPr id="9" name="Ink 8">
                <a:extLst>
                  <a:ext uri="{FF2B5EF4-FFF2-40B4-BE49-F238E27FC236}">
                    <a16:creationId xmlns:a16="http://schemas.microsoft.com/office/drawing/2014/main" id="{8D14DA1B-261D-99BB-DB3D-1140C2102146}"/>
                  </a:ext>
                </a:extLst>
              </p:cNvPr>
              <p:cNvPicPr/>
              <p:nvPr/>
            </p:nvPicPr>
            <p:blipFill>
              <a:blip r:embed="rId5"/>
              <a:stretch>
                <a:fillRect/>
              </a:stretch>
            </p:blipFill>
            <p:spPr>
              <a:xfrm>
                <a:off x="12891028" y="7696366"/>
                <a:ext cx="1586160" cy="244800"/>
              </a:xfrm>
              <a:prstGeom prst="rect">
                <a:avLst/>
              </a:prstGeom>
            </p:spPr>
          </p:pic>
        </mc:Fallback>
      </mc:AlternateContent>
      <p:grpSp>
        <p:nvGrpSpPr>
          <p:cNvPr id="16" name="Group 15">
            <a:extLst>
              <a:ext uri="{FF2B5EF4-FFF2-40B4-BE49-F238E27FC236}">
                <a16:creationId xmlns:a16="http://schemas.microsoft.com/office/drawing/2014/main" id="{003EC80A-F3A4-CDC1-AF71-3F6A11FE0609}"/>
              </a:ext>
            </a:extLst>
          </p:cNvPr>
          <p:cNvGrpSpPr/>
          <p:nvPr/>
        </p:nvGrpSpPr>
        <p:grpSpPr>
          <a:xfrm>
            <a:off x="12930628" y="7843246"/>
            <a:ext cx="1567080" cy="235080"/>
            <a:chOff x="12930628" y="7843246"/>
            <a:chExt cx="1567080" cy="235080"/>
          </a:xfrm>
        </p:grpSpPr>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D4A7854A-3F08-E294-75C6-E66D38E0DEA7}"/>
                    </a:ext>
                  </a:extLst>
                </p14:cNvPr>
                <p14:cNvContentPartPr/>
                <p14:nvPr/>
              </p14:nvContentPartPr>
              <p14:xfrm>
                <a:off x="12930628" y="7955926"/>
                <a:ext cx="1555920" cy="27360"/>
              </p14:xfrm>
            </p:contentPart>
          </mc:Choice>
          <mc:Fallback>
            <p:pic>
              <p:nvPicPr>
                <p:cNvPr id="10" name="Ink 9">
                  <a:extLst>
                    <a:ext uri="{FF2B5EF4-FFF2-40B4-BE49-F238E27FC236}">
                      <a16:creationId xmlns:a16="http://schemas.microsoft.com/office/drawing/2014/main" id="{D4A7854A-3F08-E294-75C6-E66D38E0DEA7}"/>
                    </a:ext>
                  </a:extLst>
                </p:cNvPr>
                <p:cNvPicPr/>
                <p:nvPr/>
              </p:nvPicPr>
              <p:blipFill>
                <a:blip r:embed="rId7"/>
                <a:stretch>
                  <a:fillRect/>
                </a:stretch>
              </p:blipFill>
              <p:spPr>
                <a:xfrm>
                  <a:off x="12867988" y="7893286"/>
                  <a:ext cx="16815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FF15A7DA-A42A-B3C4-3C31-4A8ACDBAB2D8}"/>
                    </a:ext>
                  </a:extLst>
                </p14:cNvPr>
                <p14:cNvContentPartPr/>
                <p14:nvPr/>
              </p14:nvContentPartPr>
              <p14:xfrm>
                <a:off x="13255348" y="7843246"/>
                <a:ext cx="695160" cy="144360"/>
              </p14:xfrm>
            </p:contentPart>
          </mc:Choice>
          <mc:Fallback>
            <p:pic>
              <p:nvPicPr>
                <p:cNvPr id="11" name="Ink 10">
                  <a:extLst>
                    <a:ext uri="{FF2B5EF4-FFF2-40B4-BE49-F238E27FC236}">
                      <a16:creationId xmlns:a16="http://schemas.microsoft.com/office/drawing/2014/main" id="{FF15A7DA-A42A-B3C4-3C31-4A8ACDBAB2D8}"/>
                    </a:ext>
                  </a:extLst>
                </p:cNvPr>
                <p:cNvPicPr/>
                <p:nvPr/>
              </p:nvPicPr>
              <p:blipFill>
                <a:blip r:embed="rId9"/>
                <a:stretch>
                  <a:fillRect/>
                </a:stretch>
              </p:blipFill>
              <p:spPr>
                <a:xfrm>
                  <a:off x="13192708" y="7780606"/>
                  <a:ext cx="8208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9F819C5F-1D2A-2D48-55E0-E062259D0745}"/>
                    </a:ext>
                  </a:extLst>
                </p14:cNvPr>
                <p14:cNvContentPartPr/>
                <p14:nvPr/>
              </p14:nvContentPartPr>
              <p14:xfrm>
                <a:off x="12954028" y="7993366"/>
                <a:ext cx="1543680" cy="84960"/>
              </p14:xfrm>
            </p:contentPart>
          </mc:Choice>
          <mc:Fallback>
            <p:pic>
              <p:nvPicPr>
                <p:cNvPr id="15" name="Ink 14">
                  <a:extLst>
                    <a:ext uri="{FF2B5EF4-FFF2-40B4-BE49-F238E27FC236}">
                      <a16:creationId xmlns:a16="http://schemas.microsoft.com/office/drawing/2014/main" id="{9F819C5F-1D2A-2D48-55E0-E062259D0745}"/>
                    </a:ext>
                  </a:extLst>
                </p:cNvPr>
                <p:cNvPicPr/>
                <p:nvPr/>
              </p:nvPicPr>
              <p:blipFill>
                <a:blip r:embed="rId11"/>
                <a:stretch>
                  <a:fillRect/>
                </a:stretch>
              </p:blipFill>
              <p:spPr>
                <a:xfrm>
                  <a:off x="12891028" y="7930366"/>
                  <a:ext cx="1669320" cy="21060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0689" y="589836"/>
            <a:ext cx="5471874" cy="670322"/>
          </a:xfrm>
          <a:prstGeom prst="rect">
            <a:avLst/>
          </a:prstGeom>
          <a:noFill/>
          <a:ln/>
        </p:spPr>
        <p:txBody>
          <a:bodyPr wrap="none" lIns="0" tIns="0" rIns="0" bIns="0" rtlCol="0" anchor="t"/>
          <a:lstStyle/>
          <a:p>
            <a:pPr marL="0" indent="0" algn="l">
              <a:lnSpc>
                <a:spcPts val="5250"/>
              </a:lnSpc>
              <a:buNone/>
            </a:pPr>
            <a:r>
              <a:rPr lang="en-US" sz="4200" b="1" dirty="0">
                <a:solidFill>
                  <a:srgbClr val="EEAEF6"/>
                </a:solidFill>
                <a:latin typeface="Bricolage Grotesque Extra Bold" pitchFamily="34" charset="0"/>
                <a:ea typeface="Bricolage Grotesque Extra Bold" pitchFamily="34" charset="-122"/>
                <a:cs typeface="Bricolage Grotesque Extra Bold" pitchFamily="34" charset="-120"/>
              </a:rPr>
              <a:t>Presentation Outline</a:t>
            </a:r>
            <a:endParaRPr lang="en-US" sz="4200" dirty="0"/>
          </a:p>
        </p:txBody>
      </p:sp>
      <p:sp>
        <p:nvSpPr>
          <p:cNvPr id="3" name="Shape 1"/>
          <p:cNvSpPr/>
          <p:nvPr/>
        </p:nvSpPr>
        <p:spPr>
          <a:xfrm>
            <a:off x="750689" y="1689140"/>
            <a:ext cx="482560" cy="482560"/>
          </a:xfrm>
          <a:prstGeom prst="roundRect">
            <a:avLst>
              <a:gd name="adj" fmla="val 18670"/>
            </a:avLst>
          </a:prstGeom>
          <a:solidFill>
            <a:srgbClr val="282D5E"/>
          </a:solidFill>
          <a:ln/>
        </p:spPr>
      </p:sp>
      <p:sp>
        <p:nvSpPr>
          <p:cNvPr id="4" name="Text 2"/>
          <p:cNvSpPr/>
          <p:nvPr/>
        </p:nvSpPr>
        <p:spPr>
          <a:xfrm>
            <a:off x="831056" y="1729264"/>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1</a:t>
            </a:r>
            <a:endParaRPr lang="en-US" sz="2500" dirty="0"/>
          </a:p>
        </p:txBody>
      </p:sp>
      <p:sp>
        <p:nvSpPr>
          <p:cNvPr id="5" name="Text 3"/>
          <p:cNvSpPr/>
          <p:nvPr/>
        </p:nvSpPr>
        <p:spPr>
          <a:xfrm>
            <a:off x="1447681" y="1762839"/>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Problem Statement</a:t>
            </a:r>
            <a:endParaRPr lang="en-US" sz="2100" dirty="0"/>
          </a:p>
        </p:txBody>
      </p:sp>
      <p:sp>
        <p:nvSpPr>
          <p:cNvPr id="6" name="Shape 4"/>
          <p:cNvSpPr/>
          <p:nvPr/>
        </p:nvSpPr>
        <p:spPr>
          <a:xfrm>
            <a:off x="750689" y="2600682"/>
            <a:ext cx="482560" cy="482560"/>
          </a:xfrm>
          <a:prstGeom prst="roundRect">
            <a:avLst>
              <a:gd name="adj" fmla="val 18670"/>
            </a:avLst>
          </a:prstGeom>
          <a:solidFill>
            <a:srgbClr val="282D5E"/>
          </a:solidFill>
          <a:ln/>
        </p:spPr>
      </p:sp>
      <p:sp>
        <p:nvSpPr>
          <p:cNvPr id="7" name="Text 5"/>
          <p:cNvSpPr/>
          <p:nvPr/>
        </p:nvSpPr>
        <p:spPr>
          <a:xfrm>
            <a:off x="831056" y="2640806"/>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2</a:t>
            </a:r>
            <a:endParaRPr lang="en-US" sz="2500" dirty="0"/>
          </a:p>
        </p:txBody>
      </p:sp>
      <p:sp>
        <p:nvSpPr>
          <p:cNvPr id="8" name="Text 6"/>
          <p:cNvSpPr/>
          <p:nvPr/>
        </p:nvSpPr>
        <p:spPr>
          <a:xfrm>
            <a:off x="1447681" y="2674382"/>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User Personas</a:t>
            </a:r>
            <a:endParaRPr lang="en-US" sz="2100" dirty="0"/>
          </a:p>
        </p:txBody>
      </p:sp>
      <p:sp>
        <p:nvSpPr>
          <p:cNvPr id="9" name="Shape 7"/>
          <p:cNvSpPr/>
          <p:nvPr/>
        </p:nvSpPr>
        <p:spPr>
          <a:xfrm>
            <a:off x="750689" y="3512225"/>
            <a:ext cx="482560" cy="482560"/>
          </a:xfrm>
          <a:prstGeom prst="roundRect">
            <a:avLst>
              <a:gd name="adj" fmla="val 18670"/>
            </a:avLst>
          </a:prstGeom>
          <a:solidFill>
            <a:srgbClr val="282D5E"/>
          </a:solidFill>
          <a:ln/>
        </p:spPr>
      </p:sp>
      <p:sp>
        <p:nvSpPr>
          <p:cNvPr id="10" name="Text 8"/>
          <p:cNvSpPr/>
          <p:nvPr/>
        </p:nvSpPr>
        <p:spPr>
          <a:xfrm>
            <a:off x="831056" y="3552349"/>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3</a:t>
            </a:r>
            <a:endParaRPr lang="en-US" sz="2500" dirty="0"/>
          </a:p>
        </p:txBody>
      </p:sp>
      <p:sp>
        <p:nvSpPr>
          <p:cNvPr id="11" name="Text 9"/>
          <p:cNvSpPr/>
          <p:nvPr/>
        </p:nvSpPr>
        <p:spPr>
          <a:xfrm>
            <a:off x="1447681" y="3585924"/>
            <a:ext cx="2758202"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System Architecture</a:t>
            </a:r>
            <a:endParaRPr lang="en-US" sz="2100" dirty="0"/>
          </a:p>
        </p:txBody>
      </p:sp>
      <p:sp>
        <p:nvSpPr>
          <p:cNvPr id="12" name="Shape 10"/>
          <p:cNvSpPr/>
          <p:nvPr/>
        </p:nvSpPr>
        <p:spPr>
          <a:xfrm>
            <a:off x="750689" y="4423767"/>
            <a:ext cx="482560" cy="482560"/>
          </a:xfrm>
          <a:prstGeom prst="roundRect">
            <a:avLst>
              <a:gd name="adj" fmla="val 18670"/>
            </a:avLst>
          </a:prstGeom>
          <a:solidFill>
            <a:srgbClr val="282D5E"/>
          </a:solidFill>
          <a:ln/>
        </p:spPr>
      </p:sp>
      <p:sp>
        <p:nvSpPr>
          <p:cNvPr id="13" name="Text 11"/>
          <p:cNvSpPr/>
          <p:nvPr/>
        </p:nvSpPr>
        <p:spPr>
          <a:xfrm>
            <a:off x="831056" y="4463891"/>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4</a:t>
            </a:r>
            <a:endParaRPr lang="en-US" sz="2500" dirty="0"/>
          </a:p>
        </p:txBody>
      </p:sp>
      <p:sp>
        <p:nvSpPr>
          <p:cNvPr id="14" name="Text 12"/>
          <p:cNvSpPr/>
          <p:nvPr/>
        </p:nvSpPr>
        <p:spPr>
          <a:xfrm>
            <a:off x="1447681" y="4497467"/>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Proposed Solution</a:t>
            </a:r>
            <a:endParaRPr lang="en-US" sz="2100" dirty="0"/>
          </a:p>
        </p:txBody>
      </p:sp>
      <p:sp>
        <p:nvSpPr>
          <p:cNvPr id="15" name="Shape 13"/>
          <p:cNvSpPr/>
          <p:nvPr/>
        </p:nvSpPr>
        <p:spPr>
          <a:xfrm>
            <a:off x="750689" y="5335310"/>
            <a:ext cx="482560" cy="482560"/>
          </a:xfrm>
          <a:prstGeom prst="roundRect">
            <a:avLst>
              <a:gd name="adj" fmla="val 18670"/>
            </a:avLst>
          </a:prstGeom>
          <a:solidFill>
            <a:srgbClr val="282D5E"/>
          </a:solidFill>
          <a:ln/>
        </p:spPr>
      </p:sp>
      <p:sp>
        <p:nvSpPr>
          <p:cNvPr id="16" name="Text 14"/>
          <p:cNvSpPr/>
          <p:nvPr/>
        </p:nvSpPr>
        <p:spPr>
          <a:xfrm>
            <a:off x="831056" y="5375434"/>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5</a:t>
            </a:r>
            <a:endParaRPr lang="en-US" sz="2500" dirty="0"/>
          </a:p>
        </p:txBody>
      </p:sp>
      <p:sp>
        <p:nvSpPr>
          <p:cNvPr id="17" name="Text 15"/>
          <p:cNvSpPr/>
          <p:nvPr/>
        </p:nvSpPr>
        <p:spPr>
          <a:xfrm>
            <a:off x="1447681" y="5409009"/>
            <a:ext cx="2681407"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MVP Features</a:t>
            </a:r>
            <a:endParaRPr lang="en-US" sz="2100" dirty="0"/>
          </a:p>
        </p:txBody>
      </p:sp>
      <p:sp>
        <p:nvSpPr>
          <p:cNvPr id="18" name="Shape 16"/>
          <p:cNvSpPr/>
          <p:nvPr/>
        </p:nvSpPr>
        <p:spPr>
          <a:xfrm>
            <a:off x="750689" y="6246852"/>
            <a:ext cx="482560" cy="482560"/>
          </a:xfrm>
          <a:prstGeom prst="roundRect">
            <a:avLst>
              <a:gd name="adj" fmla="val 18670"/>
            </a:avLst>
          </a:prstGeom>
          <a:solidFill>
            <a:srgbClr val="282D5E"/>
          </a:solidFill>
          <a:ln/>
        </p:spPr>
      </p:sp>
      <p:sp>
        <p:nvSpPr>
          <p:cNvPr id="19" name="Text 17"/>
          <p:cNvSpPr/>
          <p:nvPr/>
        </p:nvSpPr>
        <p:spPr>
          <a:xfrm>
            <a:off x="831056" y="6286976"/>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6</a:t>
            </a:r>
            <a:endParaRPr lang="en-US" sz="2500" dirty="0"/>
          </a:p>
        </p:txBody>
      </p:sp>
      <p:sp>
        <p:nvSpPr>
          <p:cNvPr id="20" name="Text 18"/>
          <p:cNvSpPr/>
          <p:nvPr/>
        </p:nvSpPr>
        <p:spPr>
          <a:xfrm>
            <a:off x="1447681" y="6320552"/>
            <a:ext cx="3434596"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Open Innovation &amp; Impact</a:t>
            </a:r>
            <a:endParaRPr lang="en-US" sz="2100" dirty="0"/>
          </a:p>
        </p:txBody>
      </p:sp>
      <p:sp>
        <p:nvSpPr>
          <p:cNvPr id="21" name="Shape 19"/>
          <p:cNvSpPr/>
          <p:nvPr/>
        </p:nvSpPr>
        <p:spPr>
          <a:xfrm>
            <a:off x="750689" y="7158395"/>
            <a:ext cx="482560" cy="482560"/>
          </a:xfrm>
          <a:prstGeom prst="roundRect">
            <a:avLst>
              <a:gd name="adj" fmla="val 18670"/>
            </a:avLst>
          </a:prstGeom>
          <a:solidFill>
            <a:srgbClr val="282D5E"/>
          </a:solidFill>
          <a:ln/>
        </p:spPr>
      </p:sp>
      <p:sp>
        <p:nvSpPr>
          <p:cNvPr id="22" name="Text 20"/>
          <p:cNvSpPr/>
          <p:nvPr/>
        </p:nvSpPr>
        <p:spPr>
          <a:xfrm>
            <a:off x="831056" y="7198519"/>
            <a:ext cx="321707" cy="402193"/>
          </a:xfrm>
          <a:prstGeom prst="rect">
            <a:avLst/>
          </a:prstGeom>
          <a:noFill/>
          <a:ln/>
        </p:spPr>
        <p:txBody>
          <a:bodyPr wrap="none" lIns="0" tIns="0" rIns="0" bIns="0" rtlCol="0" anchor="t"/>
          <a:lstStyle/>
          <a:p>
            <a:pPr marL="0" indent="0" algn="ctr">
              <a:lnSpc>
                <a:spcPts val="2500"/>
              </a:lnSpc>
              <a:buNone/>
            </a:pPr>
            <a:r>
              <a:rPr lang="en-US" sz="2500" b="1" dirty="0">
                <a:solidFill>
                  <a:srgbClr val="E5DCE6"/>
                </a:solidFill>
                <a:latin typeface="Bricolage Grotesque Extra Bold" pitchFamily="34" charset="0"/>
                <a:ea typeface="Bricolage Grotesque Extra Bold" pitchFamily="34" charset="-122"/>
                <a:cs typeface="Bricolage Grotesque Extra Bold" pitchFamily="34" charset="-120"/>
              </a:rPr>
              <a:t>7</a:t>
            </a:r>
            <a:endParaRPr lang="en-US" sz="2500" dirty="0"/>
          </a:p>
        </p:txBody>
      </p:sp>
      <p:sp>
        <p:nvSpPr>
          <p:cNvPr id="23" name="Text 21"/>
          <p:cNvSpPr/>
          <p:nvPr/>
        </p:nvSpPr>
        <p:spPr>
          <a:xfrm>
            <a:off x="1447681" y="7232094"/>
            <a:ext cx="2911197" cy="335161"/>
          </a:xfrm>
          <a:prstGeom prst="rect">
            <a:avLst/>
          </a:prstGeom>
          <a:noFill/>
          <a:ln/>
        </p:spPr>
        <p:txBody>
          <a:bodyPr wrap="none" lIns="0" tIns="0" rIns="0" bIns="0" rtlCol="0" anchor="t"/>
          <a:lstStyle/>
          <a:p>
            <a:pPr marL="0" indent="0" algn="l">
              <a:lnSpc>
                <a:spcPts val="2600"/>
              </a:lnSpc>
              <a:buNone/>
            </a:pPr>
            <a:r>
              <a:rPr lang="en-US" sz="2100" b="1" dirty="0">
                <a:solidFill>
                  <a:srgbClr val="E5DCE6"/>
                </a:solidFill>
                <a:latin typeface="Bricolage Grotesque Extra Bold" pitchFamily="34" charset="0"/>
                <a:ea typeface="Bricolage Grotesque Extra Bold" pitchFamily="34" charset="-122"/>
                <a:cs typeface="Bricolage Grotesque Extra Bold" pitchFamily="34" charset="-120"/>
              </a:rPr>
              <a:t>Future Scope &amp; Vision</a:t>
            </a:r>
            <a:endParaRPr lang="en-US" sz="2100" dirty="0"/>
          </a:p>
        </p:txBody>
      </p:sp>
      <mc:AlternateContent xmlns:mc="http://schemas.openxmlformats.org/markup-compatibility/2006">
        <mc:Choice xmlns:p14="http://schemas.microsoft.com/office/powerpoint/2010/main" Requires="p14">
          <p:contentPart p14:bwMode="auto" r:id="rId3">
            <p14:nvContentPartPr>
              <p14:cNvPr id="24" name="Ink 23">
                <a:extLst>
                  <a:ext uri="{FF2B5EF4-FFF2-40B4-BE49-F238E27FC236}">
                    <a16:creationId xmlns:a16="http://schemas.microsoft.com/office/drawing/2014/main" id="{C53C9E7F-5441-175A-5365-6DEF02627251}"/>
                  </a:ext>
                </a:extLst>
              </p14:cNvPr>
              <p14:cNvContentPartPr/>
              <p14:nvPr/>
            </p14:nvContentPartPr>
            <p14:xfrm>
              <a:off x="12895348" y="7841806"/>
              <a:ext cx="1571400" cy="36720"/>
            </p14:xfrm>
          </p:contentPart>
        </mc:Choice>
        <mc:Fallback>
          <p:pic>
            <p:nvPicPr>
              <p:cNvPr id="24" name="Ink 23">
                <a:extLst>
                  <a:ext uri="{FF2B5EF4-FFF2-40B4-BE49-F238E27FC236}">
                    <a16:creationId xmlns:a16="http://schemas.microsoft.com/office/drawing/2014/main" id="{C53C9E7F-5441-175A-5365-6DEF02627251}"/>
                  </a:ext>
                </a:extLst>
              </p:cNvPr>
              <p:cNvPicPr/>
              <p:nvPr/>
            </p:nvPicPr>
            <p:blipFill>
              <a:blip r:embed="rId4"/>
              <a:stretch>
                <a:fillRect/>
              </a:stretch>
            </p:blipFill>
            <p:spPr>
              <a:xfrm>
                <a:off x="12832348" y="7779166"/>
                <a:ext cx="16970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5" name="Ink 24">
                <a:extLst>
                  <a:ext uri="{FF2B5EF4-FFF2-40B4-BE49-F238E27FC236}">
                    <a16:creationId xmlns:a16="http://schemas.microsoft.com/office/drawing/2014/main" id="{032F6729-1A48-4964-14F7-83492372891E}"/>
                  </a:ext>
                </a:extLst>
              </p14:cNvPr>
              <p14:cNvContentPartPr/>
              <p14:nvPr/>
            </p14:nvContentPartPr>
            <p14:xfrm>
              <a:off x="12918388" y="7911646"/>
              <a:ext cx="1565640" cy="57600"/>
            </p14:xfrm>
          </p:contentPart>
        </mc:Choice>
        <mc:Fallback>
          <p:pic>
            <p:nvPicPr>
              <p:cNvPr id="25" name="Ink 24">
                <a:extLst>
                  <a:ext uri="{FF2B5EF4-FFF2-40B4-BE49-F238E27FC236}">
                    <a16:creationId xmlns:a16="http://schemas.microsoft.com/office/drawing/2014/main" id="{032F6729-1A48-4964-14F7-83492372891E}"/>
                  </a:ext>
                </a:extLst>
              </p:cNvPr>
              <p:cNvPicPr/>
              <p:nvPr/>
            </p:nvPicPr>
            <p:blipFill>
              <a:blip r:embed="rId6"/>
              <a:stretch>
                <a:fillRect/>
              </a:stretch>
            </p:blipFill>
            <p:spPr>
              <a:xfrm>
                <a:off x="12855748" y="7848646"/>
                <a:ext cx="16912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6" name="Ink 25">
                <a:extLst>
                  <a:ext uri="{FF2B5EF4-FFF2-40B4-BE49-F238E27FC236}">
                    <a16:creationId xmlns:a16="http://schemas.microsoft.com/office/drawing/2014/main" id="{8556E5BE-AF3D-815B-EA24-D2F6434047AA}"/>
                  </a:ext>
                </a:extLst>
              </p14:cNvPr>
              <p14:cNvContentPartPr/>
              <p14:nvPr/>
            </p14:nvContentPartPr>
            <p14:xfrm>
              <a:off x="12859708" y="8028286"/>
              <a:ext cx="1606680" cy="74880"/>
            </p14:xfrm>
          </p:contentPart>
        </mc:Choice>
        <mc:Fallback>
          <p:pic>
            <p:nvPicPr>
              <p:cNvPr id="26" name="Ink 25">
                <a:extLst>
                  <a:ext uri="{FF2B5EF4-FFF2-40B4-BE49-F238E27FC236}">
                    <a16:creationId xmlns:a16="http://schemas.microsoft.com/office/drawing/2014/main" id="{8556E5BE-AF3D-815B-EA24-D2F6434047AA}"/>
                  </a:ext>
                </a:extLst>
              </p:cNvPr>
              <p:cNvPicPr/>
              <p:nvPr/>
            </p:nvPicPr>
            <p:blipFill>
              <a:blip r:embed="rId8"/>
              <a:stretch>
                <a:fillRect/>
              </a:stretch>
            </p:blipFill>
            <p:spPr>
              <a:xfrm>
                <a:off x="12796708" y="7965646"/>
                <a:ext cx="1732320" cy="2005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Proposed Solution</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Our platform provides a centralized hub for direct food donation uploads. It offers </a:t>
            </a:r>
            <a:r>
              <a:rPr lang="en-US" sz="1750" dirty="0">
                <a:solidFill>
                  <a:srgbClr val="AFCBF8"/>
                </a:solidFill>
                <a:latin typeface="Montserrat" pitchFamily="34" charset="0"/>
                <a:ea typeface="Montserrat" pitchFamily="34" charset="-122"/>
                <a:cs typeface="Montserrat" pitchFamily="34" charset="-120"/>
              </a:rPr>
              <a:t>real-time matching</a:t>
            </a:r>
            <a:r>
              <a:rPr lang="en-US" sz="1750" dirty="0">
                <a:solidFill>
                  <a:srgbClr val="E5DCE6"/>
                </a:solidFill>
                <a:latin typeface="Montserrat" pitchFamily="34" charset="0"/>
                <a:ea typeface="Montserrat" pitchFamily="34" charset="-122"/>
                <a:cs typeface="Montserrat" pitchFamily="34" charset="-120"/>
              </a:rPr>
              <a:t> of surplus food with registered NGOs, ensuring efficiency.</a:t>
            </a:r>
            <a:endParaRPr lang="en-US" sz="1750" dirty="0"/>
          </a:p>
        </p:txBody>
      </p:sp>
      <p:sp>
        <p:nvSpPr>
          <p:cNvPr id="4" name="Text 2"/>
          <p:cNvSpPr/>
          <p:nvPr/>
        </p:nvSpPr>
        <p:spPr>
          <a:xfrm>
            <a:off x="793790" y="3438406"/>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Notifications alert NGOs for immediate acceptance, </a:t>
            </a:r>
            <a:r>
              <a:rPr lang="en-US" sz="1750" dirty="0">
                <a:solidFill>
                  <a:srgbClr val="AEE4BD"/>
                </a:solidFill>
                <a:latin typeface="Montserrat" pitchFamily="34" charset="0"/>
                <a:ea typeface="Montserrat" pitchFamily="34" charset="-122"/>
                <a:cs typeface="Montserrat" pitchFamily="34" charset="-120"/>
              </a:rPr>
              <a:t>eliminating the need for third-party drivers</a:t>
            </a:r>
            <a:r>
              <a:rPr lang="en-US" sz="1750" dirty="0">
                <a:solidFill>
                  <a:srgbClr val="E5DCE6"/>
                </a:solidFill>
                <a:latin typeface="Montserrat" pitchFamily="34" charset="0"/>
                <a:ea typeface="Montserrat" pitchFamily="34" charset="-122"/>
                <a:cs typeface="Montserrat" pitchFamily="34" charset="-120"/>
              </a:rPr>
              <a:t> and significantly reducing delays and costs. Data tracking ensures transparency and measurable impact.</a:t>
            </a:r>
            <a:endParaRPr lang="en-US" sz="1750" dirty="0"/>
          </a:p>
        </p:txBody>
      </p:sp>
      <p:pic>
        <p:nvPicPr>
          <p:cNvPr id="5" name="Image 0" descr="preencoded.png"/>
          <p:cNvPicPr>
            <a:picLocks noChangeAspect="1"/>
          </p:cNvPicPr>
          <p:nvPr/>
        </p:nvPicPr>
        <p:blipFill>
          <a:blip r:embed="rId3"/>
          <a:stretch>
            <a:fillRect/>
          </a:stretch>
        </p:blipFill>
        <p:spPr>
          <a:xfrm>
            <a:off x="8959096" y="2196703"/>
            <a:ext cx="4885015" cy="4885015"/>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B3284FA-F180-5668-047C-224539AF9259}"/>
                  </a:ext>
                </a:extLst>
              </p14:cNvPr>
              <p14:cNvContentPartPr/>
              <p14:nvPr/>
            </p14:nvContentPartPr>
            <p14:xfrm>
              <a:off x="12838468" y="7748566"/>
              <a:ext cx="1630800" cy="389520"/>
            </p14:xfrm>
          </p:contentPart>
        </mc:Choice>
        <mc:Fallback>
          <p:pic>
            <p:nvPicPr>
              <p:cNvPr id="6" name="Ink 5">
                <a:extLst>
                  <a:ext uri="{FF2B5EF4-FFF2-40B4-BE49-F238E27FC236}">
                    <a16:creationId xmlns:a16="http://schemas.microsoft.com/office/drawing/2014/main" id="{1B3284FA-F180-5668-047C-224539AF9259}"/>
                  </a:ext>
                </a:extLst>
              </p:cNvPr>
              <p:cNvPicPr/>
              <p:nvPr/>
            </p:nvPicPr>
            <p:blipFill>
              <a:blip r:embed="rId5"/>
              <a:stretch>
                <a:fillRect/>
              </a:stretch>
            </p:blipFill>
            <p:spPr>
              <a:xfrm>
                <a:off x="12775828" y="7685566"/>
                <a:ext cx="1756440" cy="5151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0792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MVP Features</a:t>
            </a:r>
            <a:endParaRPr lang="en-US" sz="4450" dirty="0"/>
          </a:p>
        </p:txBody>
      </p:sp>
      <p:sp>
        <p:nvSpPr>
          <p:cNvPr id="3" name="Shape 1"/>
          <p:cNvSpPr/>
          <p:nvPr/>
        </p:nvSpPr>
        <p:spPr>
          <a:xfrm>
            <a:off x="793790" y="2670334"/>
            <a:ext cx="4196358" cy="2093714"/>
          </a:xfrm>
          <a:prstGeom prst="roundRect">
            <a:avLst>
              <a:gd name="adj" fmla="val 6988"/>
            </a:avLst>
          </a:prstGeom>
          <a:solidFill>
            <a:srgbClr val="1A1A1A"/>
          </a:solidFill>
          <a:ln w="30480">
            <a:solidFill>
              <a:srgbClr val="414677"/>
            </a:solidFill>
            <a:prstDash val="solid"/>
          </a:ln>
        </p:spPr>
      </p:sp>
      <p:sp>
        <p:nvSpPr>
          <p:cNvPr id="4" name="Shape 2"/>
          <p:cNvSpPr/>
          <p:nvPr/>
        </p:nvSpPr>
        <p:spPr>
          <a:xfrm>
            <a:off x="763310" y="2670334"/>
            <a:ext cx="121920" cy="2093714"/>
          </a:xfrm>
          <a:prstGeom prst="roundRect">
            <a:avLst>
              <a:gd name="adj" fmla="val 78139"/>
            </a:avLst>
          </a:prstGeom>
          <a:solidFill>
            <a:srgbClr val="EEAEF6"/>
          </a:solidFill>
          <a:ln/>
        </p:spPr>
      </p:sp>
      <p:sp>
        <p:nvSpPr>
          <p:cNvPr id="5" name="Text 3"/>
          <p:cNvSpPr/>
          <p:nvPr/>
        </p:nvSpPr>
        <p:spPr>
          <a:xfrm>
            <a:off x="1142524" y="2927628"/>
            <a:ext cx="3542467"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User Registration &amp; Login</a:t>
            </a:r>
            <a:endParaRPr lang="en-US" sz="2200" dirty="0"/>
          </a:p>
        </p:txBody>
      </p:sp>
      <p:sp>
        <p:nvSpPr>
          <p:cNvPr id="6" name="Text 4"/>
          <p:cNvSpPr/>
          <p:nvPr/>
        </p:nvSpPr>
        <p:spPr>
          <a:xfrm>
            <a:off x="1142524" y="3418046"/>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Role-based access for donors and NGOs, ensuring secure and personalized experiences.</a:t>
            </a:r>
            <a:endParaRPr lang="en-US" sz="1750" dirty="0"/>
          </a:p>
        </p:txBody>
      </p:sp>
      <p:sp>
        <p:nvSpPr>
          <p:cNvPr id="7" name="Shape 5"/>
          <p:cNvSpPr/>
          <p:nvPr/>
        </p:nvSpPr>
        <p:spPr>
          <a:xfrm>
            <a:off x="5216962" y="2670334"/>
            <a:ext cx="4196358" cy="2093714"/>
          </a:xfrm>
          <a:prstGeom prst="roundRect">
            <a:avLst>
              <a:gd name="adj" fmla="val 6988"/>
            </a:avLst>
          </a:prstGeom>
          <a:solidFill>
            <a:srgbClr val="1A1A1A"/>
          </a:solidFill>
          <a:ln w="30480">
            <a:solidFill>
              <a:srgbClr val="414677"/>
            </a:solidFill>
            <a:prstDash val="solid"/>
          </a:ln>
        </p:spPr>
      </p:sp>
      <p:sp>
        <p:nvSpPr>
          <p:cNvPr id="8" name="Shape 6"/>
          <p:cNvSpPr/>
          <p:nvPr/>
        </p:nvSpPr>
        <p:spPr>
          <a:xfrm>
            <a:off x="5186482" y="2670334"/>
            <a:ext cx="121920" cy="2093714"/>
          </a:xfrm>
          <a:prstGeom prst="roundRect">
            <a:avLst>
              <a:gd name="adj" fmla="val 78139"/>
            </a:avLst>
          </a:prstGeom>
          <a:solidFill>
            <a:srgbClr val="EEAEF6"/>
          </a:solidFill>
          <a:ln/>
        </p:spPr>
      </p:sp>
      <p:sp>
        <p:nvSpPr>
          <p:cNvPr id="9" name="Text 7"/>
          <p:cNvSpPr/>
          <p:nvPr/>
        </p:nvSpPr>
        <p:spPr>
          <a:xfrm>
            <a:off x="5565696" y="2927628"/>
            <a:ext cx="3096101"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Food Donation Upload</a:t>
            </a:r>
            <a:endParaRPr lang="en-US" sz="2200" dirty="0"/>
          </a:p>
        </p:txBody>
      </p:sp>
      <p:sp>
        <p:nvSpPr>
          <p:cNvPr id="10" name="Text 8"/>
          <p:cNvSpPr/>
          <p:nvPr/>
        </p:nvSpPr>
        <p:spPr>
          <a:xfrm>
            <a:off x="5565696" y="3418046"/>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Intuitive forms for donors to list surplus food with essential details and photos.</a:t>
            </a:r>
            <a:endParaRPr lang="en-US" sz="1750" dirty="0"/>
          </a:p>
        </p:txBody>
      </p:sp>
      <p:sp>
        <p:nvSpPr>
          <p:cNvPr id="11" name="Shape 9"/>
          <p:cNvSpPr/>
          <p:nvPr/>
        </p:nvSpPr>
        <p:spPr>
          <a:xfrm>
            <a:off x="9640133" y="2670334"/>
            <a:ext cx="4196358" cy="2093714"/>
          </a:xfrm>
          <a:prstGeom prst="roundRect">
            <a:avLst>
              <a:gd name="adj" fmla="val 6988"/>
            </a:avLst>
          </a:prstGeom>
          <a:solidFill>
            <a:srgbClr val="1A1A1A"/>
          </a:solidFill>
          <a:ln w="30480">
            <a:solidFill>
              <a:srgbClr val="414677"/>
            </a:solidFill>
            <a:prstDash val="solid"/>
          </a:ln>
        </p:spPr>
      </p:sp>
      <p:sp>
        <p:nvSpPr>
          <p:cNvPr id="12" name="Shape 10"/>
          <p:cNvSpPr/>
          <p:nvPr/>
        </p:nvSpPr>
        <p:spPr>
          <a:xfrm>
            <a:off x="9609653" y="2670334"/>
            <a:ext cx="121920" cy="2093714"/>
          </a:xfrm>
          <a:prstGeom prst="roundRect">
            <a:avLst>
              <a:gd name="adj" fmla="val 78139"/>
            </a:avLst>
          </a:prstGeom>
          <a:solidFill>
            <a:srgbClr val="EEAEF6"/>
          </a:solidFill>
          <a:ln/>
        </p:spPr>
      </p:sp>
      <p:sp>
        <p:nvSpPr>
          <p:cNvPr id="13" name="Text 11"/>
          <p:cNvSpPr/>
          <p:nvPr/>
        </p:nvSpPr>
        <p:spPr>
          <a:xfrm>
            <a:off x="9988868" y="29276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NGO Dashboard</a:t>
            </a:r>
            <a:endParaRPr lang="en-US" sz="2200" dirty="0"/>
          </a:p>
        </p:txBody>
      </p:sp>
      <p:sp>
        <p:nvSpPr>
          <p:cNvPr id="14" name="Text 12"/>
          <p:cNvSpPr/>
          <p:nvPr/>
        </p:nvSpPr>
        <p:spPr>
          <a:xfrm>
            <a:off x="9988868" y="3418046"/>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A dedicated interface for NGOs to view available donations and accept them directly.</a:t>
            </a:r>
            <a:endParaRPr lang="en-US" sz="1750" dirty="0"/>
          </a:p>
        </p:txBody>
      </p:sp>
      <p:sp>
        <p:nvSpPr>
          <p:cNvPr id="15" name="Shape 13"/>
          <p:cNvSpPr/>
          <p:nvPr/>
        </p:nvSpPr>
        <p:spPr>
          <a:xfrm>
            <a:off x="793790" y="4990862"/>
            <a:ext cx="6407944" cy="1730812"/>
          </a:xfrm>
          <a:prstGeom prst="roundRect">
            <a:avLst>
              <a:gd name="adj" fmla="val 8453"/>
            </a:avLst>
          </a:prstGeom>
          <a:solidFill>
            <a:srgbClr val="1A1A1A"/>
          </a:solidFill>
          <a:ln w="30480">
            <a:solidFill>
              <a:srgbClr val="414677"/>
            </a:solidFill>
            <a:prstDash val="solid"/>
          </a:ln>
        </p:spPr>
      </p:sp>
      <p:sp>
        <p:nvSpPr>
          <p:cNvPr id="16" name="Shape 14"/>
          <p:cNvSpPr/>
          <p:nvPr/>
        </p:nvSpPr>
        <p:spPr>
          <a:xfrm>
            <a:off x="763310" y="4990862"/>
            <a:ext cx="121920" cy="1730812"/>
          </a:xfrm>
          <a:prstGeom prst="roundRect">
            <a:avLst>
              <a:gd name="adj" fmla="val 78139"/>
            </a:avLst>
          </a:prstGeom>
          <a:solidFill>
            <a:srgbClr val="EEAEF6"/>
          </a:solidFill>
          <a:ln/>
        </p:spPr>
      </p:sp>
      <p:sp>
        <p:nvSpPr>
          <p:cNvPr id="17" name="Text 15"/>
          <p:cNvSpPr/>
          <p:nvPr/>
        </p:nvSpPr>
        <p:spPr>
          <a:xfrm>
            <a:off x="1142524" y="5248156"/>
            <a:ext cx="3464004"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Automated Notifications</a:t>
            </a:r>
            <a:endParaRPr lang="en-US" sz="2200" dirty="0"/>
          </a:p>
        </p:txBody>
      </p:sp>
      <p:sp>
        <p:nvSpPr>
          <p:cNvPr id="18" name="Text 16"/>
          <p:cNvSpPr/>
          <p:nvPr/>
        </p:nvSpPr>
        <p:spPr>
          <a:xfrm>
            <a:off x="1142524" y="5738574"/>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Real-time alerts for new donations and acceptance, streamlining communication.</a:t>
            </a:r>
            <a:endParaRPr lang="en-US" sz="1750" dirty="0"/>
          </a:p>
        </p:txBody>
      </p:sp>
      <p:sp>
        <p:nvSpPr>
          <p:cNvPr id="19" name="Shape 17"/>
          <p:cNvSpPr/>
          <p:nvPr/>
        </p:nvSpPr>
        <p:spPr>
          <a:xfrm>
            <a:off x="7428548" y="4990862"/>
            <a:ext cx="6407944" cy="1730812"/>
          </a:xfrm>
          <a:prstGeom prst="roundRect">
            <a:avLst>
              <a:gd name="adj" fmla="val 8453"/>
            </a:avLst>
          </a:prstGeom>
          <a:solidFill>
            <a:srgbClr val="1A1A1A"/>
          </a:solidFill>
          <a:ln w="30480">
            <a:solidFill>
              <a:srgbClr val="414677"/>
            </a:solidFill>
            <a:prstDash val="solid"/>
          </a:ln>
        </p:spPr>
      </p:sp>
      <p:sp>
        <p:nvSpPr>
          <p:cNvPr id="20" name="Shape 18"/>
          <p:cNvSpPr/>
          <p:nvPr/>
        </p:nvSpPr>
        <p:spPr>
          <a:xfrm>
            <a:off x="7398067" y="4990862"/>
            <a:ext cx="121920" cy="1730812"/>
          </a:xfrm>
          <a:prstGeom prst="roundRect">
            <a:avLst>
              <a:gd name="adj" fmla="val 78139"/>
            </a:avLst>
          </a:prstGeom>
          <a:solidFill>
            <a:srgbClr val="EEAEF6"/>
          </a:solidFill>
          <a:ln/>
        </p:spPr>
      </p:sp>
      <p:sp>
        <p:nvSpPr>
          <p:cNvPr id="21" name="Text 19"/>
          <p:cNvSpPr/>
          <p:nvPr/>
        </p:nvSpPr>
        <p:spPr>
          <a:xfrm>
            <a:off x="7777282" y="524815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Basic Analytics</a:t>
            </a:r>
            <a:endParaRPr lang="en-US" sz="2200" dirty="0"/>
          </a:p>
        </p:txBody>
      </p:sp>
      <p:sp>
        <p:nvSpPr>
          <p:cNvPr id="22" name="Text 20"/>
          <p:cNvSpPr/>
          <p:nvPr/>
        </p:nvSpPr>
        <p:spPr>
          <a:xfrm>
            <a:off x="7777282" y="5738574"/>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Simple insights into donation volume and impact to track initial progress.</a:t>
            </a:r>
            <a:endParaRPr lang="en-US" sz="1750" dirty="0"/>
          </a:p>
        </p:txBody>
      </p:sp>
      <mc:AlternateContent xmlns:mc="http://schemas.openxmlformats.org/markup-compatibility/2006">
        <mc:Choice xmlns:p14="http://schemas.microsoft.com/office/powerpoint/2010/main" Requires="p14">
          <p:contentPart p14:bwMode="auto" r:id="rId3">
            <p14:nvContentPartPr>
              <p14:cNvPr id="23" name="Ink 22">
                <a:extLst>
                  <a:ext uri="{FF2B5EF4-FFF2-40B4-BE49-F238E27FC236}">
                    <a16:creationId xmlns:a16="http://schemas.microsoft.com/office/drawing/2014/main" id="{80C445E8-621A-AC4A-CAB3-EF3300DDBD24}"/>
                  </a:ext>
                </a:extLst>
              </p14:cNvPr>
              <p14:cNvContentPartPr/>
              <p14:nvPr/>
            </p14:nvContentPartPr>
            <p14:xfrm>
              <a:off x="12918388" y="7841806"/>
              <a:ext cx="1560600" cy="36720"/>
            </p14:xfrm>
          </p:contentPart>
        </mc:Choice>
        <mc:Fallback>
          <p:pic>
            <p:nvPicPr>
              <p:cNvPr id="23" name="Ink 22">
                <a:extLst>
                  <a:ext uri="{FF2B5EF4-FFF2-40B4-BE49-F238E27FC236}">
                    <a16:creationId xmlns:a16="http://schemas.microsoft.com/office/drawing/2014/main" id="{80C445E8-621A-AC4A-CAB3-EF3300DDBD24}"/>
                  </a:ext>
                </a:extLst>
              </p:cNvPr>
              <p:cNvPicPr/>
              <p:nvPr/>
            </p:nvPicPr>
            <p:blipFill>
              <a:blip r:embed="rId4"/>
              <a:stretch>
                <a:fillRect/>
              </a:stretch>
            </p:blipFill>
            <p:spPr>
              <a:xfrm>
                <a:off x="12855748" y="7778806"/>
                <a:ext cx="16862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9FB0DEC8-AE71-F3A2-9E32-E22B1F1CA792}"/>
                  </a:ext>
                </a:extLst>
              </p14:cNvPr>
              <p14:cNvContentPartPr/>
              <p14:nvPr/>
            </p14:nvContentPartPr>
            <p14:xfrm>
              <a:off x="12883468" y="7935046"/>
              <a:ext cx="1629360" cy="72000"/>
            </p14:xfrm>
          </p:contentPart>
        </mc:Choice>
        <mc:Fallback>
          <p:pic>
            <p:nvPicPr>
              <p:cNvPr id="24" name="Ink 23">
                <a:extLst>
                  <a:ext uri="{FF2B5EF4-FFF2-40B4-BE49-F238E27FC236}">
                    <a16:creationId xmlns:a16="http://schemas.microsoft.com/office/drawing/2014/main" id="{9FB0DEC8-AE71-F3A2-9E32-E22B1F1CA792}"/>
                  </a:ext>
                </a:extLst>
              </p:cNvPr>
              <p:cNvPicPr/>
              <p:nvPr/>
            </p:nvPicPr>
            <p:blipFill>
              <a:blip r:embed="rId6"/>
              <a:stretch>
                <a:fillRect/>
              </a:stretch>
            </p:blipFill>
            <p:spPr>
              <a:xfrm>
                <a:off x="12820828" y="7872406"/>
                <a:ext cx="17550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ECE9E7BB-0B9E-702D-6363-E1F4DBC9E540}"/>
                  </a:ext>
                </a:extLst>
              </p14:cNvPr>
              <p14:cNvContentPartPr/>
              <p14:nvPr/>
            </p14:nvContentPartPr>
            <p14:xfrm>
              <a:off x="13024228" y="8029366"/>
              <a:ext cx="1455840" cy="46800"/>
            </p14:xfrm>
          </p:contentPart>
        </mc:Choice>
        <mc:Fallback>
          <p:pic>
            <p:nvPicPr>
              <p:cNvPr id="25" name="Ink 24">
                <a:extLst>
                  <a:ext uri="{FF2B5EF4-FFF2-40B4-BE49-F238E27FC236}">
                    <a16:creationId xmlns:a16="http://schemas.microsoft.com/office/drawing/2014/main" id="{ECE9E7BB-0B9E-702D-6363-E1F4DBC9E540}"/>
                  </a:ext>
                </a:extLst>
              </p:cNvPr>
              <p:cNvPicPr/>
              <p:nvPr/>
            </p:nvPicPr>
            <p:blipFill>
              <a:blip r:embed="rId8"/>
              <a:stretch>
                <a:fillRect/>
              </a:stretch>
            </p:blipFill>
            <p:spPr>
              <a:xfrm>
                <a:off x="12961588" y="7966726"/>
                <a:ext cx="1581480" cy="1724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51109"/>
            <a:ext cx="7265789"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Open Innovation &amp; Impact</a:t>
            </a:r>
            <a:endParaRPr lang="en-US" sz="4450" dirty="0"/>
          </a:p>
        </p:txBody>
      </p:sp>
      <p:sp>
        <p:nvSpPr>
          <p:cNvPr id="3" name="Text 1"/>
          <p:cNvSpPr/>
          <p:nvPr/>
        </p:nvSpPr>
        <p:spPr>
          <a:xfrm>
            <a:off x="1501259" y="2770823"/>
            <a:ext cx="3531394" cy="354330"/>
          </a:xfrm>
          <a:prstGeom prst="rect">
            <a:avLst/>
          </a:prstGeom>
          <a:noFill/>
          <a:ln/>
        </p:spPr>
        <p:txBody>
          <a:bodyPr wrap="none" lIns="0" tIns="0" rIns="0" bIns="0" rtlCol="0" anchor="t"/>
          <a:lstStyle/>
          <a:p>
            <a:pPr marL="0" indent="0" algn="r">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Community Participation</a:t>
            </a:r>
            <a:endParaRPr lang="en-US" sz="2200" dirty="0"/>
          </a:p>
        </p:txBody>
      </p:sp>
      <p:sp>
        <p:nvSpPr>
          <p:cNvPr id="4" name="Text 2"/>
          <p:cNvSpPr/>
          <p:nvPr/>
        </p:nvSpPr>
        <p:spPr>
          <a:xfrm>
            <a:off x="793790" y="3261241"/>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E5DCE6"/>
                </a:solidFill>
                <a:latin typeface="Montserrat" pitchFamily="34" charset="0"/>
                <a:ea typeface="Montserrat" pitchFamily="34" charset="-122"/>
                <a:cs typeface="Montserrat" pitchFamily="34" charset="-120"/>
              </a:rPr>
              <a:t>Fosters engagement in reducing food waste across all sectors.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324362" y="3665458"/>
            <a:ext cx="318968" cy="398621"/>
          </a:xfrm>
          <a:prstGeom prst="rect">
            <a:avLst/>
          </a:prstGeom>
        </p:spPr>
      </p:pic>
      <p:sp>
        <p:nvSpPr>
          <p:cNvPr id="7" name="Text 3"/>
          <p:cNvSpPr/>
          <p:nvPr/>
        </p:nvSpPr>
        <p:spPr>
          <a:xfrm>
            <a:off x="9597628" y="27708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NGO Empowerment</a:t>
            </a:r>
            <a:endParaRPr lang="en-US" sz="2200" dirty="0"/>
          </a:p>
        </p:txBody>
      </p:sp>
      <p:sp>
        <p:nvSpPr>
          <p:cNvPr id="8" name="Text 4"/>
          <p:cNvSpPr/>
          <p:nvPr/>
        </p:nvSpPr>
        <p:spPr>
          <a:xfrm>
            <a:off x="9597628" y="3261241"/>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Provides direct, reliable access to essential food resources.</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86713" y="3665458"/>
            <a:ext cx="318968" cy="398621"/>
          </a:xfrm>
          <a:prstGeom prst="rect">
            <a:avLst/>
          </a:prstGeom>
        </p:spPr>
      </p:pic>
      <p:sp>
        <p:nvSpPr>
          <p:cNvPr id="11" name="Text 5"/>
          <p:cNvSpPr/>
          <p:nvPr/>
        </p:nvSpPr>
        <p:spPr>
          <a:xfrm>
            <a:off x="9597628" y="5041940"/>
            <a:ext cx="371248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Reduced Carbon Footprint</a:t>
            </a:r>
            <a:endParaRPr lang="en-US" sz="2200" dirty="0"/>
          </a:p>
        </p:txBody>
      </p:sp>
      <p:sp>
        <p:nvSpPr>
          <p:cNvPr id="12" name="Text 6"/>
          <p:cNvSpPr/>
          <p:nvPr/>
        </p:nvSpPr>
        <p:spPr>
          <a:xfrm>
            <a:off x="9597628" y="5532358"/>
            <a:ext cx="4238982" cy="1088708"/>
          </a:xfrm>
          <a:prstGeom prst="rect">
            <a:avLst/>
          </a:prstGeom>
          <a:noFill/>
          <a:ln/>
        </p:spPr>
        <p:txBody>
          <a:bodyPr wrap="square" lIns="0" tIns="0" rIns="0" bIns="0" rtlCol="0" anchor="t"/>
          <a:lstStyle/>
          <a:p>
            <a:pPr marL="0" indent="0" algn="l">
              <a:lnSpc>
                <a:spcPts val="2850"/>
              </a:lnSpc>
              <a:buNone/>
            </a:pPr>
            <a:r>
              <a:rPr lang="en-US" sz="1750" dirty="0">
                <a:solidFill>
                  <a:srgbClr val="E5DCE6"/>
                </a:solidFill>
                <a:latin typeface="Montserrat" pitchFamily="34" charset="0"/>
                <a:ea typeface="Montserrat" pitchFamily="34" charset="-122"/>
                <a:cs typeface="Montserrat" pitchFamily="34" charset="-120"/>
              </a:rPr>
              <a:t>Minimizes transport needs, contributing to environmental sustainability.</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86713" y="5327809"/>
            <a:ext cx="318968" cy="398621"/>
          </a:xfrm>
          <a:prstGeom prst="rect">
            <a:avLst/>
          </a:prstGeom>
        </p:spPr>
      </p:pic>
      <p:sp>
        <p:nvSpPr>
          <p:cNvPr id="15" name="Text 7"/>
          <p:cNvSpPr/>
          <p:nvPr/>
        </p:nvSpPr>
        <p:spPr>
          <a:xfrm>
            <a:off x="2197418" y="5223391"/>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Transparent Data</a:t>
            </a:r>
            <a:endParaRPr lang="en-US" sz="2200" dirty="0"/>
          </a:p>
        </p:txBody>
      </p:sp>
      <p:sp>
        <p:nvSpPr>
          <p:cNvPr id="16" name="Text 8"/>
          <p:cNvSpPr/>
          <p:nvPr/>
        </p:nvSpPr>
        <p:spPr>
          <a:xfrm>
            <a:off x="793790" y="5713809"/>
            <a:ext cx="4238863" cy="725805"/>
          </a:xfrm>
          <a:prstGeom prst="rect">
            <a:avLst/>
          </a:prstGeom>
          <a:noFill/>
          <a:ln/>
        </p:spPr>
        <p:txBody>
          <a:bodyPr wrap="square" lIns="0" tIns="0" rIns="0" bIns="0" rtlCol="0" anchor="t"/>
          <a:lstStyle/>
          <a:p>
            <a:pPr marL="0" indent="0" algn="r">
              <a:lnSpc>
                <a:spcPts val="2850"/>
              </a:lnSpc>
              <a:buNone/>
            </a:pPr>
            <a:r>
              <a:rPr lang="en-US" sz="1750" dirty="0">
                <a:solidFill>
                  <a:srgbClr val="E5DCE6"/>
                </a:solidFill>
                <a:latin typeface="Montserrat" pitchFamily="34" charset="0"/>
                <a:ea typeface="Montserrat" pitchFamily="34" charset="-122"/>
                <a:cs typeface="Montserrat" pitchFamily="34" charset="-120"/>
              </a:rPr>
              <a:t>Builds trust and enables continuous process improvement.</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324362" y="5327809"/>
            <a:ext cx="318968" cy="398621"/>
          </a:xfrm>
          <a:prstGeom prst="rect">
            <a:avLst/>
          </a:prstGeom>
        </p:spPr>
      </p:pic>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1F616E47-E108-3406-0C6B-31CA41B292EA}"/>
                  </a:ext>
                </a:extLst>
              </p14:cNvPr>
              <p14:cNvContentPartPr/>
              <p14:nvPr/>
            </p14:nvContentPartPr>
            <p14:xfrm>
              <a:off x="12889948" y="7771606"/>
              <a:ext cx="1638000" cy="306720"/>
            </p14:xfrm>
          </p:contentPart>
        </mc:Choice>
        <mc:Fallback>
          <p:pic>
            <p:nvPicPr>
              <p:cNvPr id="19" name="Ink 18">
                <a:extLst>
                  <a:ext uri="{FF2B5EF4-FFF2-40B4-BE49-F238E27FC236}">
                    <a16:creationId xmlns:a16="http://schemas.microsoft.com/office/drawing/2014/main" id="{1F616E47-E108-3406-0C6B-31CA41B292EA}"/>
                  </a:ext>
                </a:extLst>
              </p:cNvPr>
              <p:cNvPicPr/>
              <p:nvPr/>
            </p:nvPicPr>
            <p:blipFill>
              <a:blip r:embed="rId12"/>
              <a:stretch>
                <a:fillRect/>
              </a:stretch>
            </p:blipFill>
            <p:spPr>
              <a:xfrm>
                <a:off x="12826948" y="7708606"/>
                <a:ext cx="1763640" cy="4323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3759160"/>
            <a:ext cx="6158508" cy="708779"/>
          </a:xfrm>
          <a:prstGeom prst="rect">
            <a:avLst/>
          </a:prstGeom>
          <a:noFill/>
          <a:ln/>
        </p:spPr>
        <p:txBody>
          <a:bodyPr wrap="none" lIns="0" tIns="0" rIns="0" bIns="0" rtlCol="0" anchor="t"/>
          <a:lstStyle/>
          <a:p>
            <a:pPr marL="0" indent="0" algn="l">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Future Scope &amp; Vision</a:t>
            </a:r>
            <a:endParaRPr lang="en-US" sz="4450" dirty="0"/>
          </a:p>
        </p:txBody>
      </p:sp>
      <p:sp>
        <p:nvSpPr>
          <p:cNvPr id="4" name="Text 1"/>
          <p:cNvSpPr/>
          <p:nvPr/>
        </p:nvSpPr>
        <p:spPr>
          <a:xfrm>
            <a:off x="793790" y="5034915"/>
            <a:ext cx="3377565" cy="354330"/>
          </a:xfrm>
          <a:prstGeom prst="rect">
            <a:avLst/>
          </a:prstGeom>
          <a:noFill/>
          <a:ln/>
        </p:spPr>
        <p:txBody>
          <a:bodyPr wrap="none" lIns="0" tIns="0" rIns="0" bIns="0" rtlCol="0" anchor="t"/>
          <a:lstStyle/>
          <a:p>
            <a:pPr marL="0" indent="0" algn="l">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Expansion &amp; Integration</a:t>
            </a:r>
            <a:endParaRPr lang="en-US" sz="2200" dirty="0"/>
          </a:p>
        </p:txBody>
      </p:sp>
      <p:sp>
        <p:nvSpPr>
          <p:cNvPr id="5" name="Text 2"/>
          <p:cNvSpPr/>
          <p:nvPr/>
        </p:nvSpPr>
        <p:spPr>
          <a:xfrm>
            <a:off x="793790" y="561605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Mobile app for on-the-go donations.</a:t>
            </a:r>
            <a:endParaRPr lang="en-US" sz="1750" dirty="0"/>
          </a:p>
        </p:txBody>
      </p:sp>
      <p:sp>
        <p:nvSpPr>
          <p:cNvPr id="6" name="Text 3"/>
          <p:cNvSpPr/>
          <p:nvPr/>
        </p:nvSpPr>
        <p:spPr>
          <a:xfrm>
            <a:off x="793790" y="60582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Integration with food safety authorities.</a:t>
            </a:r>
            <a:endParaRPr lang="en-US" sz="1750" dirty="0"/>
          </a:p>
        </p:txBody>
      </p:sp>
      <p:sp>
        <p:nvSpPr>
          <p:cNvPr id="7" name="Text 4"/>
          <p:cNvSpPr/>
          <p:nvPr/>
        </p:nvSpPr>
        <p:spPr>
          <a:xfrm>
            <a:off x="793790" y="6500455"/>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Expansion to food banks, shelters, and volunteer coordination.</a:t>
            </a:r>
            <a:endParaRPr lang="en-US" sz="1750" dirty="0"/>
          </a:p>
        </p:txBody>
      </p:sp>
      <p:sp>
        <p:nvSpPr>
          <p:cNvPr id="8" name="Text 5"/>
          <p:cNvSpPr/>
          <p:nvPr/>
        </p:nvSpPr>
        <p:spPr>
          <a:xfrm>
            <a:off x="7599521" y="5034915"/>
            <a:ext cx="3131344" cy="354330"/>
          </a:xfrm>
          <a:prstGeom prst="rect">
            <a:avLst/>
          </a:prstGeom>
          <a:noFill/>
          <a:ln/>
        </p:spPr>
        <p:txBody>
          <a:bodyPr wrap="none" lIns="0" tIns="0" rIns="0" bIns="0" rtlCol="0" anchor="t"/>
          <a:lstStyle/>
          <a:p>
            <a:pPr marL="0" indent="0" algn="l">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Advanced Capabilities</a:t>
            </a:r>
            <a:endParaRPr lang="en-US" sz="2200" dirty="0"/>
          </a:p>
        </p:txBody>
      </p:sp>
      <p:sp>
        <p:nvSpPr>
          <p:cNvPr id="9" name="Text 6"/>
          <p:cNvSpPr/>
          <p:nvPr/>
        </p:nvSpPr>
        <p:spPr>
          <a:xfrm>
            <a:off x="7599521" y="561605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AI-powered matching and predictive analytics for demand/supply.</a:t>
            </a:r>
            <a:endParaRPr lang="en-US" sz="1750" dirty="0"/>
          </a:p>
        </p:txBody>
      </p:sp>
      <p:sp>
        <p:nvSpPr>
          <p:cNvPr id="10" name="Text 7"/>
          <p:cNvSpPr/>
          <p:nvPr/>
        </p:nvSpPr>
        <p:spPr>
          <a:xfrm>
            <a:off x="7599521" y="642116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DCE6"/>
                </a:solidFill>
                <a:latin typeface="Montserrat" pitchFamily="34" charset="0"/>
                <a:ea typeface="Montserrat" pitchFamily="34" charset="-122"/>
                <a:cs typeface="Montserrat" pitchFamily="34" charset="-120"/>
              </a:rPr>
              <a:t>Gamification and rewards to boost donor engagement.</a:t>
            </a:r>
            <a:endParaRPr lang="en-US" sz="1750" dirty="0"/>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6B21D078-D6C8-E96B-1B30-F8151775E3EE}"/>
                  </a:ext>
                </a:extLst>
              </p14:cNvPr>
              <p14:cNvContentPartPr/>
              <p14:nvPr/>
            </p14:nvContentPartPr>
            <p14:xfrm>
              <a:off x="12887068" y="7866286"/>
              <a:ext cx="1640880" cy="235800"/>
            </p14:xfrm>
          </p:contentPart>
        </mc:Choice>
        <mc:Fallback>
          <p:pic>
            <p:nvPicPr>
              <p:cNvPr id="11" name="Ink 10">
                <a:extLst>
                  <a:ext uri="{FF2B5EF4-FFF2-40B4-BE49-F238E27FC236}">
                    <a16:creationId xmlns:a16="http://schemas.microsoft.com/office/drawing/2014/main" id="{6B21D078-D6C8-E96B-1B30-F8151775E3EE}"/>
                  </a:ext>
                </a:extLst>
              </p:cNvPr>
              <p:cNvPicPr/>
              <p:nvPr/>
            </p:nvPicPr>
            <p:blipFill>
              <a:blip r:embed="rId5"/>
              <a:stretch>
                <a:fillRect/>
              </a:stretch>
            </p:blipFill>
            <p:spPr>
              <a:xfrm>
                <a:off x="12824068" y="7803286"/>
                <a:ext cx="1766520" cy="3614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614</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Bricolage Grotesque Extra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varsha shoban</cp:lastModifiedBy>
  <cp:revision>2</cp:revision>
  <dcterms:created xsi:type="dcterms:W3CDTF">2025-07-29T09:15:55Z</dcterms:created>
  <dcterms:modified xsi:type="dcterms:W3CDTF">2025-07-29T09:33:20Z</dcterms:modified>
</cp:coreProperties>
</file>